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mp3" ContentType="audio/unknown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4"/>
  </p:notesMasterIdLst>
  <p:sldIdLst>
    <p:sldId id="337" r:id="rId2"/>
    <p:sldId id="269" r:id="rId3"/>
    <p:sldId id="257" r:id="rId4"/>
    <p:sldId id="268" r:id="rId5"/>
    <p:sldId id="287" r:id="rId6"/>
    <p:sldId id="280" r:id="rId7"/>
    <p:sldId id="286" r:id="rId8"/>
    <p:sldId id="289" r:id="rId9"/>
    <p:sldId id="290" r:id="rId10"/>
    <p:sldId id="288" r:id="rId11"/>
    <p:sldId id="291" r:id="rId12"/>
    <p:sldId id="292" r:id="rId13"/>
    <p:sldId id="294" r:id="rId14"/>
    <p:sldId id="338" r:id="rId15"/>
    <p:sldId id="339" r:id="rId16"/>
    <p:sldId id="296" r:id="rId17"/>
    <p:sldId id="321" r:id="rId18"/>
    <p:sldId id="297" r:id="rId19"/>
    <p:sldId id="320" r:id="rId20"/>
    <p:sldId id="299" r:id="rId21"/>
    <p:sldId id="322" r:id="rId22"/>
    <p:sldId id="300" r:id="rId23"/>
    <p:sldId id="319" r:id="rId24"/>
    <p:sldId id="306" r:id="rId25"/>
    <p:sldId id="307" r:id="rId26"/>
    <p:sldId id="318" r:id="rId27"/>
    <p:sldId id="312" r:id="rId28"/>
    <p:sldId id="313" r:id="rId29"/>
    <p:sldId id="311" r:id="rId30"/>
    <p:sldId id="314" r:id="rId31"/>
    <p:sldId id="308" r:id="rId32"/>
    <p:sldId id="315" r:id="rId33"/>
    <p:sldId id="309" r:id="rId34"/>
    <p:sldId id="316" r:id="rId35"/>
    <p:sldId id="310" r:id="rId36"/>
    <p:sldId id="317" r:id="rId37"/>
    <p:sldId id="270" r:id="rId38"/>
    <p:sldId id="271" r:id="rId39"/>
    <p:sldId id="279" r:id="rId40"/>
    <p:sldId id="284" r:id="rId41"/>
    <p:sldId id="285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323" r:id="rId50"/>
    <p:sldId id="324" r:id="rId51"/>
    <p:sldId id="325" r:id="rId52"/>
    <p:sldId id="326" r:id="rId53"/>
    <p:sldId id="327" r:id="rId54"/>
    <p:sldId id="328" r:id="rId55"/>
    <p:sldId id="329" r:id="rId56"/>
    <p:sldId id="330" r:id="rId57"/>
    <p:sldId id="331" r:id="rId58"/>
    <p:sldId id="332" r:id="rId59"/>
    <p:sldId id="333" r:id="rId60"/>
    <p:sldId id="334" r:id="rId61"/>
    <p:sldId id="335" r:id="rId62"/>
    <p:sldId id="336" r:id="rId63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-1504" y="-10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notesMaster" Target="notesMasters/notesMaster1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0B6A6-86A7-8344-9656-2DCFF46D9F1E}" type="datetimeFigureOut">
              <a:rPr lang="en-US" smtClean="0"/>
              <a:t>5/21/14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95B6F-1BAF-1440-B086-2E67DAD1E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7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10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51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71979"/>
            <a:ext cx="2057400" cy="365654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71979"/>
            <a:ext cx="6019800" cy="36565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95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957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51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00125"/>
            <a:ext cx="4038600" cy="28283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00125"/>
            <a:ext cx="4038600" cy="28283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66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327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77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368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862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598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7E837-41E3-3345-BD3F-DB5598049F81}" type="datetimeFigureOut">
              <a:rPr lang="en-US" smtClean="0"/>
              <a:t>5/21/14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340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4" Type="http://schemas.openxmlformats.org/officeDocument/2006/relationships/slide" Target="slide7.xml"/><Relationship Id="rId5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4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4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slide" Target="slide16.xml"/><Relationship Id="rId12" Type="http://schemas.openxmlformats.org/officeDocument/2006/relationships/slide" Target="slide40.xml"/><Relationship Id="rId13" Type="http://schemas.openxmlformats.org/officeDocument/2006/relationships/slide" Target="slide51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" Target="slide5.xml"/><Relationship Id="rId5" Type="http://schemas.openxmlformats.org/officeDocument/2006/relationships/image" Target="../media/image6.png"/><Relationship Id="rId6" Type="http://schemas.openxmlformats.org/officeDocument/2006/relationships/slide" Target="slide41.xml"/><Relationship Id="rId7" Type="http://schemas.openxmlformats.org/officeDocument/2006/relationships/slide" Target="slide39.xml"/><Relationship Id="rId8" Type="http://schemas.openxmlformats.org/officeDocument/2006/relationships/slide" Target="slide37.xml"/><Relationship Id="rId9" Type="http://schemas.openxmlformats.org/officeDocument/2006/relationships/slide" Target="slide38.xml"/><Relationship Id="rId10" Type="http://schemas.openxmlformats.org/officeDocument/2006/relationships/slide" Target="slide42.xml"/></Relationships>
</file>

<file path=ppt/slides/_rels/slide14.xml.rels><?xml version="1.0" encoding="UTF-8" standalone="yes"?>
<Relationships xmlns="http://schemas.openxmlformats.org/package/2006/relationships"><Relationship Id="rId11" Type="http://schemas.openxmlformats.org/officeDocument/2006/relationships/slide" Target="slide16.xml"/><Relationship Id="rId12" Type="http://schemas.openxmlformats.org/officeDocument/2006/relationships/slide" Target="slide40.xml"/><Relationship Id="rId13" Type="http://schemas.openxmlformats.org/officeDocument/2006/relationships/slide" Target="slide51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" Target="slide5.xml"/><Relationship Id="rId5" Type="http://schemas.openxmlformats.org/officeDocument/2006/relationships/image" Target="../media/image6.png"/><Relationship Id="rId6" Type="http://schemas.openxmlformats.org/officeDocument/2006/relationships/slide" Target="slide41.xml"/><Relationship Id="rId7" Type="http://schemas.openxmlformats.org/officeDocument/2006/relationships/slide" Target="slide39.xml"/><Relationship Id="rId8" Type="http://schemas.openxmlformats.org/officeDocument/2006/relationships/slide" Target="slide37.xml"/><Relationship Id="rId9" Type="http://schemas.openxmlformats.org/officeDocument/2006/relationships/slide" Target="slide38.xml"/><Relationship Id="rId10" Type="http://schemas.openxmlformats.org/officeDocument/2006/relationships/slide" Target="slide4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4" Type="http://schemas.openxmlformats.org/officeDocument/2006/relationships/slide" Target="slide39.xml"/><Relationship Id="rId5" Type="http://schemas.openxmlformats.org/officeDocument/2006/relationships/slide" Target="slide37.xml"/><Relationship Id="rId6" Type="http://schemas.openxmlformats.org/officeDocument/2006/relationships/slide" Target="slide40.xml"/><Relationship Id="rId7" Type="http://schemas.openxmlformats.org/officeDocument/2006/relationships/slide" Target="slide16.xml"/><Relationship Id="rId8" Type="http://schemas.openxmlformats.org/officeDocument/2006/relationships/slide" Target="slide51.xml"/><Relationship Id="rId9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slide" Target="slide29.xml"/><Relationship Id="rId12" Type="http://schemas.openxmlformats.org/officeDocument/2006/relationships/slide" Target="slide27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Relationship Id="rId3" Type="http://schemas.openxmlformats.org/officeDocument/2006/relationships/image" Target="../media/image7.png"/><Relationship Id="rId4" Type="http://schemas.openxmlformats.org/officeDocument/2006/relationships/slide" Target="slide24.xml"/><Relationship Id="rId5" Type="http://schemas.openxmlformats.org/officeDocument/2006/relationships/slide" Target="slide22.xml"/><Relationship Id="rId6" Type="http://schemas.openxmlformats.org/officeDocument/2006/relationships/slide" Target="slide31.xml"/><Relationship Id="rId7" Type="http://schemas.openxmlformats.org/officeDocument/2006/relationships/slide" Target="slide33.xml"/><Relationship Id="rId8" Type="http://schemas.openxmlformats.org/officeDocument/2006/relationships/slide" Target="slide35.xml"/><Relationship Id="rId9" Type="http://schemas.openxmlformats.org/officeDocument/2006/relationships/slide" Target="slide18.xml"/><Relationship Id="rId10" Type="http://schemas.openxmlformats.org/officeDocument/2006/relationships/slide" Target="slide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24.xml"/><Relationship Id="rId5" Type="http://schemas.openxmlformats.org/officeDocument/2006/relationships/slide" Target="slide22.xml"/><Relationship Id="rId6" Type="http://schemas.openxmlformats.org/officeDocument/2006/relationships/slide" Target="slide31.xml"/><Relationship Id="rId7" Type="http://schemas.openxmlformats.org/officeDocument/2006/relationships/slide" Target="slide33.xml"/><Relationship Id="rId8" Type="http://schemas.openxmlformats.org/officeDocument/2006/relationships/slide" Target="slide3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slide" Target="slide33.xml"/><Relationship Id="rId12" Type="http://schemas.openxmlformats.org/officeDocument/2006/relationships/slide" Target="slide3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Relationship Id="rId3" Type="http://schemas.openxmlformats.org/officeDocument/2006/relationships/image" Target="../media/image7.png"/><Relationship Id="rId4" Type="http://schemas.openxmlformats.org/officeDocument/2006/relationships/slide" Target="slide18.xml"/><Relationship Id="rId5" Type="http://schemas.openxmlformats.org/officeDocument/2006/relationships/slide" Target="slide20.xml"/><Relationship Id="rId6" Type="http://schemas.openxmlformats.org/officeDocument/2006/relationships/slide" Target="slide29.xml"/><Relationship Id="rId7" Type="http://schemas.openxmlformats.org/officeDocument/2006/relationships/slide" Target="slide27.xml"/><Relationship Id="rId8" Type="http://schemas.openxmlformats.org/officeDocument/2006/relationships/slide" Target="slide24.xml"/><Relationship Id="rId9" Type="http://schemas.openxmlformats.org/officeDocument/2006/relationships/slide" Target="slide22.xml"/><Relationship Id="rId10" Type="http://schemas.openxmlformats.org/officeDocument/2006/relationships/slide" Target="slide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8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slide" Target="slide33.xml"/><Relationship Id="rId12" Type="http://schemas.openxmlformats.org/officeDocument/2006/relationships/slide" Target="slide3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Relationship Id="rId3" Type="http://schemas.openxmlformats.org/officeDocument/2006/relationships/image" Target="../media/image7.png"/><Relationship Id="rId4" Type="http://schemas.openxmlformats.org/officeDocument/2006/relationships/slide" Target="slide18.xml"/><Relationship Id="rId5" Type="http://schemas.openxmlformats.org/officeDocument/2006/relationships/slide" Target="slide20.xml"/><Relationship Id="rId6" Type="http://schemas.openxmlformats.org/officeDocument/2006/relationships/slide" Target="slide29.xml"/><Relationship Id="rId7" Type="http://schemas.openxmlformats.org/officeDocument/2006/relationships/slide" Target="slide27.xml"/><Relationship Id="rId8" Type="http://schemas.openxmlformats.org/officeDocument/2006/relationships/slide" Target="slide24.xml"/><Relationship Id="rId9" Type="http://schemas.openxmlformats.org/officeDocument/2006/relationships/slide" Target="slide22.xml"/><Relationship Id="rId10" Type="http://schemas.openxmlformats.org/officeDocument/2006/relationships/slide" Target="slide3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8.xml"/><Relationship Id="rId5" Type="http://schemas.openxmlformats.org/officeDocument/2006/relationships/slide" Target="slide20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23.xml.rels><?xml version="1.0" encoding="UTF-8" standalone="yes"?>
<Relationships xmlns="http://schemas.openxmlformats.org/package/2006/relationships"><Relationship Id="rId11" Type="http://schemas.openxmlformats.org/officeDocument/2006/relationships/slide" Target="slide33.xml"/><Relationship Id="rId12" Type="http://schemas.openxmlformats.org/officeDocument/2006/relationships/slide" Target="slide3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Relationship Id="rId3" Type="http://schemas.openxmlformats.org/officeDocument/2006/relationships/image" Target="../media/image7.png"/><Relationship Id="rId4" Type="http://schemas.openxmlformats.org/officeDocument/2006/relationships/slide" Target="slide18.xml"/><Relationship Id="rId5" Type="http://schemas.openxmlformats.org/officeDocument/2006/relationships/slide" Target="slide20.xml"/><Relationship Id="rId6" Type="http://schemas.openxmlformats.org/officeDocument/2006/relationships/slide" Target="slide29.xml"/><Relationship Id="rId7" Type="http://schemas.openxmlformats.org/officeDocument/2006/relationships/slide" Target="slide27.xml"/><Relationship Id="rId8" Type="http://schemas.openxmlformats.org/officeDocument/2006/relationships/slide" Target="slide24.xml"/><Relationship Id="rId9" Type="http://schemas.openxmlformats.org/officeDocument/2006/relationships/slide" Target="slide22.xml"/><Relationship Id="rId10" Type="http://schemas.openxmlformats.org/officeDocument/2006/relationships/slide" Target="slide3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22.xml"/><Relationship Id="rId5" Type="http://schemas.openxmlformats.org/officeDocument/2006/relationships/slide" Target="slide18.xml"/><Relationship Id="rId6" Type="http://schemas.openxmlformats.org/officeDocument/2006/relationships/slide" Target="slide20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slide" Target="slide33.xml"/><Relationship Id="rId12" Type="http://schemas.openxmlformats.org/officeDocument/2006/relationships/slide" Target="slide3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Relationship Id="rId3" Type="http://schemas.openxmlformats.org/officeDocument/2006/relationships/image" Target="../media/image7.png"/><Relationship Id="rId4" Type="http://schemas.openxmlformats.org/officeDocument/2006/relationships/slide" Target="slide18.xml"/><Relationship Id="rId5" Type="http://schemas.openxmlformats.org/officeDocument/2006/relationships/slide" Target="slide20.xml"/><Relationship Id="rId6" Type="http://schemas.openxmlformats.org/officeDocument/2006/relationships/slide" Target="slide29.xml"/><Relationship Id="rId7" Type="http://schemas.openxmlformats.org/officeDocument/2006/relationships/slide" Target="slide27.xml"/><Relationship Id="rId8" Type="http://schemas.openxmlformats.org/officeDocument/2006/relationships/slide" Target="slide24.xml"/><Relationship Id="rId9" Type="http://schemas.openxmlformats.org/officeDocument/2006/relationships/slide" Target="slide22.xml"/><Relationship Id="rId10" Type="http://schemas.openxmlformats.org/officeDocument/2006/relationships/slide" Target="slide3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24.xml"/><Relationship Id="rId5" Type="http://schemas.openxmlformats.org/officeDocument/2006/relationships/slide" Target="slide22.xml"/><Relationship Id="rId6" Type="http://schemas.openxmlformats.org/officeDocument/2006/relationships/slide" Target="slide31.xml"/><Relationship Id="rId7" Type="http://schemas.openxmlformats.org/officeDocument/2006/relationships/slide" Target="slide18.xml"/><Relationship Id="rId8" Type="http://schemas.openxmlformats.org/officeDocument/2006/relationships/slide" Target="slide20.xml"/><Relationship Id="rId9" Type="http://schemas.openxmlformats.org/officeDocument/2006/relationships/slide" Target="slide29.xml"/><Relationship Id="rId10" Type="http://schemas.openxmlformats.org/officeDocument/2006/relationships/slide" Target="slide27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18.xml"/><Relationship Id="rId5" Type="http://schemas.openxmlformats.org/officeDocument/2006/relationships/slide" Target="slide20.xml"/><Relationship Id="rId6" Type="http://schemas.openxmlformats.org/officeDocument/2006/relationships/slide" Target="slide24.xml"/><Relationship Id="rId7" Type="http://schemas.openxmlformats.org/officeDocument/2006/relationships/slide" Target="slide22.xml"/><Relationship Id="rId8" Type="http://schemas.openxmlformats.org/officeDocument/2006/relationships/slide" Target="slide31.xml"/><Relationship Id="rId9" Type="http://schemas.openxmlformats.org/officeDocument/2006/relationships/slide" Target="slide33.xml"/><Relationship Id="rId10" Type="http://schemas.openxmlformats.org/officeDocument/2006/relationships/slide" Target="slide3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24.xml"/><Relationship Id="rId5" Type="http://schemas.openxmlformats.org/officeDocument/2006/relationships/slide" Target="slide22.xml"/><Relationship Id="rId6" Type="http://schemas.openxmlformats.org/officeDocument/2006/relationships/slide" Target="slide31.xml"/><Relationship Id="rId7" Type="http://schemas.openxmlformats.org/officeDocument/2006/relationships/slide" Target="slide18.xml"/><Relationship Id="rId8" Type="http://schemas.openxmlformats.org/officeDocument/2006/relationships/slide" Target="slide20.xml"/><Relationship Id="rId9" Type="http://schemas.openxmlformats.org/officeDocument/2006/relationships/slide" Target="slide29.xml"/><Relationship Id="rId10" Type="http://schemas.openxmlformats.org/officeDocument/2006/relationships/slide" Target="slide27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24.xml"/><Relationship Id="rId5" Type="http://schemas.openxmlformats.org/officeDocument/2006/relationships/slide" Target="slide22.xml"/><Relationship Id="rId6" Type="http://schemas.openxmlformats.org/officeDocument/2006/relationships/slide" Target="slide31.xml"/><Relationship Id="rId7" Type="http://schemas.openxmlformats.org/officeDocument/2006/relationships/slide" Target="slide18.xml"/><Relationship Id="rId8" Type="http://schemas.openxmlformats.org/officeDocument/2006/relationships/slide" Target="slide20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Relationship Id="rId3" Type="http://schemas.openxmlformats.org/officeDocument/2006/relationships/slide" Target="slide4.xml"/></Relationships>
</file>

<file path=ppt/slides/_rels/slide30.xml.rels><?xml version="1.0" encoding="UTF-8" standalone="yes"?>
<Relationships xmlns="http://schemas.openxmlformats.org/package/2006/relationships"><Relationship Id="rId11" Type="http://schemas.openxmlformats.org/officeDocument/2006/relationships/slide" Target="slide33.xml"/><Relationship Id="rId12" Type="http://schemas.openxmlformats.org/officeDocument/2006/relationships/slide" Target="slide3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Relationship Id="rId3" Type="http://schemas.openxmlformats.org/officeDocument/2006/relationships/image" Target="../media/image7.png"/><Relationship Id="rId4" Type="http://schemas.openxmlformats.org/officeDocument/2006/relationships/slide" Target="slide18.xml"/><Relationship Id="rId5" Type="http://schemas.openxmlformats.org/officeDocument/2006/relationships/slide" Target="slide20.xml"/><Relationship Id="rId6" Type="http://schemas.openxmlformats.org/officeDocument/2006/relationships/slide" Target="slide29.xml"/><Relationship Id="rId7" Type="http://schemas.openxmlformats.org/officeDocument/2006/relationships/slide" Target="slide27.xml"/><Relationship Id="rId8" Type="http://schemas.openxmlformats.org/officeDocument/2006/relationships/slide" Target="slide24.xml"/><Relationship Id="rId9" Type="http://schemas.openxmlformats.org/officeDocument/2006/relationships/slide" Target="slide22.xml"/><Relationship Id="rId10" Type="http://schemas.openxmlformats.org/officeDocument/2006/relationships/slide" Target="slide3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24.xml"/><Relationship Id="rId5" Type="http://schemas.openxmlformats.org/officeDocument/2006/relationships/slide" Target="slide22.xml"/><Relationship Id="rId6" Type="http://schemas.openxmlformats.org/officeDocument/2006/relationships/slide" Target="slide18.xml"/><Relationship Id="rId7" Type="http://schemas.openxmlformats.org/officeDocument/2006/relationships/slide" Target="slide20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32.xml.rels><?xml version="1.0" encoding="UTF-8" standalone="yes"?>
<Relationships xmlns="http://schemas.openxmlformats.org/package/2006/relationships"><Relationship Id="rId11" Type="http://schemas.openxmlformats.org/officeDocument/2006/relationships/slide" Target="slide33.xml"/><Relationship Id="rId12" Type="http://schemas.openxmlformats.org/officeDocument/2006/relationships/slide" Target="slide3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Relationship Id="rId3" Type="http://schemas.openxmlformats.org/officeDocument/2006/relationships/image" Target="../media/image7.png"/><Relationship Id="rId4" Type="http://schemas.openxmlformats.org/officeDocument/2006/relationships/slide" Target="slide18.xml"/><Relationship Id="rId5" Type="http://schemas.openxmlformats.org/officeDocument/2006/relationships/slide" Target="slide20.xml"/><Relationship Id="rId6" Type="http://schemas.openxmlformats.org/officeDocument/2006/relationships/slide" Target="slide29.xml"/><Relationship Id="rId7" Type="http://schemas.openxmlformats.org/officeDocument/2006/relationships/slide" Target="slide27.xml"/><Relationship Id="rId8" Type="http://schemas.openxmlformats.org/officeDocument/2006/relationships/slide" Target="slide24.xml"/><Relationship Id="rId9" Type="http://schemas.openxmlformats.org/officeDocument/2006/relationships/slide" Target="slide22.xml"/><Relationship Id="rId10" Type="http://schemas.openxmlformats.org/officeDocument/2006/relationships/slide" Target="slide3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24.xml"/><Relationship Id="rId5" Type="http://schemas.openxmlformats.org/officeDocument/2006/relationships/slide" Target="slide22.xml"/><Relationship Id="rId6" Type="http://schemas.openxmlformats.org/officeDocument/2006/relationships/slide" Target="slide31.xml"/><Relationship Id="rId7" Type="http://schemas.openxmlformats.org/officeDocument/2006/relationships/slide" Target="slide18.xml"/><Relationship Id="rId8" Type="http://schemas.openxmlformats.org/officeDocument/2006/relationships/slide" Target="slide20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34.xml.rels><?xml version="1.0" encoding="UTF-8" standalone="yes"?>
<Relationships xmlns="http://schemas.openxmlformats.org/package/2006/relationships"><Relationship Id="rId11" Type="http://schemas.openxmlformats.org/officeDocument/2006/relationships/slide" Target="slide33.xml"/><Relationship Id="rId12" Type="http://schemas.openxmlformats.org/officeDocument/2006/relationships/slide" Target="slide3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Relationship Id="rId3" Type="http://schemas.openxmlformats.org/officeDocument/2006/relationships/image" Target="../media/image7.png"/><Relationship Id="rId4" Type="http://schemas.openxmlformats.org/officeDocument/2006/relationships/slide" Target="slide18.xml"/><Relationship Id="rId5" Type="http://schemas.openxmlformats.org/officeDocument/2006/relationships/slide" Target="slide20.xml"/><Relationship Id="rId6" Type="http://schemas.openxmlformats.org/officeDocument/2006/relationships/slide" Target="slide29.xml"/><Relationship Id="rId7" Type="http://schemas.openxmlformats.org/officeDocument/2006/relationships/slide" Target="slide27.xml"/><Relationship Id="rId8" Type="http://schemas.openxmlformats.org/officeDocument/2006/relationships/slide" Target="slide24.xml"/><Relationship Id="rId9" Type="http://schemas.openxmlformats.org/officeDocument/2006/relationships/slide" Target="slide22.xml"/><Relationship Id="rId10" Type="http://schemas.openxmlformats.org/officeDocument/2006/relationships/slide" Target="slide3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24.xml"/><Relationship Id="rId5" Type="http://schemas.openxmlformats.org/officeDocument/2006/relationships/slide" Target="slide22.xml"/><Relationship Id="rId6" Type="http://schemas.openxmlformats.org/officeDocument/2006/relationships/slide" Target="slide31.xml"/><Relationship Id="rId7" Type="http://schemas.openxmlformats.org/officeDocument/2006/relationships/slide" Target="slide18.xml"/><Relationship Id="rId8" Type="http://schemas.openxmlformats.org/officeDocument/2006/relationships/slide" Target="slide20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24.xml"/><Relationship Id="rId5" Type="http://schemas.openxmlformats.org/officeDocument/2006/relationships/slide" Target="slide22.xml"/><Relationship Id="rId6" Type="http://schemas.openxmlformats.org/officeDocument/2006/relationships/slide" Target="slide31.xml"/><Relationship Id="rId7" Type="http://schemas.openxmlformats.org/officeDocument/2006/relationships/slide" Target="slide18.xml"/><Relationship Id="rId8" Type="http://schemas.openxmlformats.org/officeDocument/2006/relationships/slide" Target="slide20.xml"/><Relationship Id="rId9" Type="http://schemas.openxmlformats.org/officeDocument/2006/relationships/slide" Target="slide29.xml"/><Relationship Id="rId10" Type="http://schemas.openxmlformats.org/officeDocument/2006/relationships/slide" Target="slide27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39.xml"/><Relationship Id="rId4" Type="http://schemas.openxmlformats.org/officeDocument/2006/relationships/slide" Target="slide37.xml"/><Relationship Id="rId5" Type="http://schemas.openxmlformats.org/officeDocument/2006/relationships/slide" Target="slide40.xml"/><Relationship Id="rId6" Type="http://schemas.openxmlformats.org/officeDocument/2006/relationships/slide" Target="slide16.xml"/><Relationship Id="rId7" Type="http://schemas.openxmlformats.org/officeDocument/2006/relationships/slide" Target="slide51.xml"/><Relationship Id="rId8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39.xml"/><Relationship Id="rId4" Type="http://schemas.openxmlformats.org/officeDocument/2006/relationships/slide" Target="slide37.xml"/><Relationship Id="rId5" Type="http://schemas.openxmlformats.org/officeDocument/2006/relationships/slide" Target="slide40.xml"/><Relationship Id="rId6" Type="http://schemas.openxmlformats.org/officeDocument/2006/relationships/slide" Target="slide16.xml"/><Relationship Id="rId7" Type="http://schemas.openxmlformats.org/officeDocument/2006/relationships/slide" Target="slide51.xml"/><Relationship Id="rId8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41.xml"/><Relationship Id="rId4" Type="http://schemas.openxmlformats.org/officeDocument/2006/relationships/slide" Target="slide39.xml"/><Relationship Id="rId5" Type="http://schemas.openxmlformats.org/officeDocument/2006/relationships/slide" Target="slide37.xml"/><Relationship Id="rId6" Type="http://schemas.openxmlformats.org/officeDocument/2006/relationships/slide" Target="slide40.xml"/><Relationship Id="rId7" Type="http://schemas.openxmlformats.org/officeDocument/2006/relationships/slide" Target="slide16.xml"/><Relationship Id="rId8" Type="http://schemas.openxmlformats.org/officeDocument/2006/relationships/slide" Target="slide51.xml"/><Relationship Id="rId9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41.xml"/><Relationship Id="rId4" Type="http://schemas.openxmlformats.org/officeDocument/2006/relationships/slide" Target="slide39.xml"/><Relationship Id="rId5" Type="http://schemas.openxmlformats.org/officeDocument/2006/relationships/slide" Target="slide37.xml"/><Relationship Id="rId6" Type="http://schemas.openxmlformats.org/officeDocument/2006/relationships/slide" Target="slide40.xml"/><Relationship Id="rId7" Type="http://schemas.openxmlformats.org/officeDocument/2006/relationships/slide" Target="slide16.xml"/><Relationship Id="rId8" Type="http://schemas.openxmlformats.org/officeDocument/2006/relationships/slide" Target="slide51.xml"/><Relationship Id="rId9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/Relationships>
</file>

<file path=ppt/slides/_rels/slide42.xml.rels><?xml version="1.0" encoding="UTF-8" standalone="yes"?>
<Relationships xmlns="http://schemas.openxmlformats.org/package/2006/relationships"><Relationship Id="rId11" Type="http://schemas.openxmlformats.org/officeDocument/2006/relationships/slide" Target="slide40.xml"/><Relationship Id="rId12" Type="http://schemas.openxmlformats.org/officeDocument/2006/relationships/slide" Target="slide16.xml"/><Relationship Id="rId13" Type="http://schemas.openxmlformats.org/officeDocument/2006/relationships/slide" Target="slide51.xml"/><Relationship Id="rId14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Relationship Id="rId3" Type="http://schemas.openxmlformats.org/officeDocument/2006/relationships/slide" Target="slide43.xml"/><Relationship Id="rId4" Type="http://schemas.openxmlformats.org/officeDocument/2006/relationships/image" Target="../media/image8.png"/><Relationship Id="rId5" Type="http://schemas.openxmlformats.org/officeDocument/2006/relationships/slide" Target="slide45.xml"/><Relationship Id="rId6" Type="http://schemas.openxmlformats.org/officeDocument/2006/relationships/image" Target="../media/image9.png"/><Relationship Id="rId7" Type="http://schemas.openxmlformats.org/officeDocument/2006/relationships/slide" Target="slide47.xml"/><Relationship Id="rId8" Type="http://schemas.openxmlformats.org/officeDocument/2006/relationships/image" Target="../media/image10.png"/><Relationship Id="rId9" Type="http://schemas.openxmlformats.org/officeDocument/2006/relationships/slide" Target="slide39.xml"/><Relationship Id="rId10" Type="http://schemas.openxmlformats.org/officeDocument/2006/relationships/slide" Target="slide37.xml"/></Relationships>
</file>

<file path=ppt/slides/_rels/slide43.xml.rels><?xml version="1.0" encoding="UTF-8" standalone="yes"?>
<Relationships xmlns="http://schemas.openxmlformats.org/package/2006/relationships"><Relationship Id="rId11" Type="http://schemas.openxmlformats.org/officeDocument/2006/relationships/slide" Target="slide51.xml"/><Relationship Id="rId12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42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" Target="slide47.xml"/><Relationship Id="rId6" Type="http://schemas.openxmlformats.org/officeDocument/2006/relationships/image" Target="../media/image10.png"/><Relationship Id="rId7" Type="http://schemas.openxmlformats.org/officeDocument/2006/relationships/slide" Target="slide39.xml"/><Relationship Id="rId8" Type="http://schemas.openxmlformats.org/officeDocument/2006/relationships/slide" Target="slide37.xml"/><Relationship Id="rId9" Type="http://schemas.openxmlformats.org/officeDocument/2006/relationships/slide" Target="slide40.xml"/><Relationship Id="rId10" Type="http://schemas.openxmlformats.org/officeDocument/2006/relationships/slide" Target="slide16.xml"/></Relationships>
</file>

<file path=ppt/slides/_rels/slide4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slide" Target="slide39.xml"/><Relationship Id="rId13" Type="http://schemas.openxmlformats.org/officeDocument/2006/relationships/slide" Target="slide37.xml"/><Relationship Id="rId14" Type="http://schemas.openxmlformats.org/officeDocument/2006/relationships/slide" Target="slide40.xml"/><Relationship Id="rId15" Type="http://schemas.openxmlformats.org/officeDocument/2006/relationships/slide" Target="slide16.xml"/><Relationship Id="rId16" Type="http://schemas.openxmlformats.org/officeDocument/2006/relationships/slide" Target="slide51.xml"/><Relationship Id="rId17" Type="http://schemas.openxmlformats.org/officeDocument/2006/relationships/slide" Target="slide55.xml"/><Relationship Id="rId1" Type="http://schemas.microsoft.com/office/2007/relationships/media" Target="../media/media1.mp3"/><Relationship Id="rId2" Type="http://schemas.openxmlformats.org/officeDocument/2006/relationships/audio" Target="../media/media1.mp3"/><Relationship Id="rId3" Type="http://schemas.openxmlformats.org/officeDocument/2006/relationships/slideLayout" Target="../slideLayouts/slideLayout7.xml"/><Relationship Id="rId4" Type="http://schemas.openxmlformats.org/officeDocument/2006/relationships/slide" Target="slide13.xml"/><Relationship Id="rId5" Type="http://schemas.openxmlformats.org/officeDocument/2006/relationships/image" Target="../media/image8.png"/><Relationship Id="rId6" Type="http://schemas.openxmlformats.org/officeDocument/2006/relationships/image" Target="../media/image11.png"/><Relationship Id="rId7" Type="http://schemas.openxmlformats.org/officeDocument/2006/relationships/slide" Target="slide43.xml"/><Relationship Id="rId8" Type="http://schemas.openxmlformats.org/officeDocument/2006/relationships/slide" Target="slide45.xml"/><Relationship Id="rId9" Type="http://schemas.openxmlformats.org/officeDocument/2006/relationships/image" Target="../media/image9.png"/><Relationship Id="rId10" Type="http://schemas.openxmlformats.org/officeDocument/2006/relationships/slide" Target="slide47.xml"/></Relationships>
</file>

<file path=ppt/slides/_rels/slide45.xml.rels><?xml version="1.0" encoding="UTF-8" standalone="yes"?>
<Relationships xmlns="http://schemas.openxmlformats.org/package/2006/relationships"><Relationship Id="rId11" Type="http://schemas.openxmlformats.org/officeDocument/2006/relationships/slide" Target="slide16.xml"/><Relationship Id="rId12" Type="http://schemas.openxmlformats.org/officeDocument/2006/relationships/slide" Target="slide51.xml"/><Relationship Id="rId13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slide" Target="slide43.xml"/><Relationship Id="rId6" Type="http://schemas.openxmlformats.org/officeDocument/2006/relationships/slide" Target="slide47.xml"/><Relationship Id="rId7" Type="http://schemas.openxmlformats.org/officeDocument/2006/relationships/image" Target="../media/image10.png"/><Relationship Id="rId8" Type="http://schemas.openxmlformats.org/officeDocument/2006/relationships/slide" Target="slide39.xml"/><Relationship Id="rId9" Type="http://schemas.openxmlformats.org/officeDocument/2006/relationships/slide" Target="slide37.xml"/><Relationship Id="rId10" Type="http://schemas.openxmlformats.org/officeDocument/2006/relationships/slide" Target="slide40.xml"/></Relationships>
</file>

<file path=ppt/slides/_rels/slide4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slide" Target="slide39.xml"/><Relationship Id="rId13" Type="http://schemas.openxmlformats.org/officeDocument/2006/relationships/slide" Target="slide37.xml"/><Relationship Id="rId14" Type="http://schemas.openxmlformats.org/officeDocument/2006/relationships/slide" Target="slide40.xml"/><Relationship Id="rId15" Type="http://schemas.openxmlformats.org/officeDocument/2006/relationships/slide" Target="slide16.xml"/><Relationship Id="rId16" Type="http://schemas.openxmlformats.org/officeDocument/2006/relationships/slide" Target="slide51.xml"/><Relationship Id="rId17" Type="http://schemas.openxmlformats.org/officeDocument/2006/relationships/slide" Target="slide55.xml"/><Relationship Id="rId1" Type="http://schemas.microsoft.com/office/2007/relationships/media" Target="../media/media2.mp3"/><Relationship Id="rId2" Type="http://schemas.openxmlformats.org/officeDocument/2006/relationships/audio" Target="../media/media2.mp3"/><Relationship Id="rId3" Type="http://schemas.openxmlformats.org/officeDocument/2006/relationships/slideLayout" Target="../slideLayouts/slideLayout7.xml"/><Relationship Id="rId4" Type="http://schemas.openxmlformats.org/officeDocument/2006/relationships/slide" Target="slide42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1.png"/><Relationship Id="rId8" Type="http://schemas.openxmlformats.org/officeDocument/2006/relationships/slide" Target="slide43.xml"/><Relationship Id="rId9" Type="http://schemas.openxmlformats.org/officeDocument/2006/relationships/slide" Target="slide45.xml"/><Relationship Id="rId10" Type="http://schemas.openxmlformats.org/officeDocument/2006/relationships/slide" Target="slide47.xml"/></Relationships>
</file>

<file path=ppt/slides/_rels/slide47.xml.rels><?xml version="1.0" encoding="UTF-8" standalone="yes"?>
<Relationships xmlns="http://schemas.openxmlformats.org/package/2006/relationships"><Relationship Id="rId11" Type="http://schemas.openxmlformats.org/officeDocument/2006/relationships/slide" Target="slide51.xml"/><Relationship Id="rId12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13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slide" Target="slide43.xml"/><Relationship Id="rId7" Type="http://schemas.openxmlformats.org/officeDocument/2006/relationships/slide" Target="slide39.xml"/><Relationship Id="rId8" Type="http://schemas.openxmlformats.org/officeDocument/2006/relationships/slide" Target="slide37.xml"/><Relationship Id="rId9" Type="http://schemas.openxmlformats.org/officeDocument/2006/relationships/slide" Target="slide40.xml"/><Relationship Id="rId10" Type="http://schemas.openxmlformats.org/officeDocument/2006/relationships/slide" Target="slide16.xml"/></Relationships>
</file>

<file path=ppt/slides/_rels/slide48.xml.rels><?xml version="1.0" encoding="UTF-8" standalone="yes"?>
<Relationships xmlns="http://schemas.openxmlformats.org/package/2006/relationships"><Relationship Id="rId11" Type="http://schemas.openxmlformats.org/officeDocument/2006/relationships/slide" Target="slide47.xml"/><Relationship Id="rId12" Type="http://schemas.openxmlformats.org/officeDocument/2006/relationships/slide" Target="slide39.xml"/><Relationship Id="rId13" Type="http://schemas.openxmlformats.org/officeDocument/2006/relationships/slide" Target="slide37.xml"/><Relationship Id="rId14" Type="http://schemas.openxmlformats.org/officeDocument/2006/relationships/slide" Target="slide40.xml"/><Relationship Id="rId15" Type="http://schemas.openxmlformats.org/officeDocument/2006/relationships/slide" Target="slide16.xml"/><Relationship Id="rId16" Type="http://schemas.openxmlformats.org/officeDocument/2006/relationships/slide" Target="slide51.xml"/><Relationship Id="rId17" Type="http://schemas.openxmlformats.org/officeDocument/2006/relationships/slide" Target="slide55.xml"/><Relationship Id="rId1" Type="http://schemas.microsoft.com/office/2007/relationships/media" Target="../media/media3.mp3"/><Relationship Id="rId2" Type="http://schemas.openxmlformats.org/officeDocument/2006/relationships/audio" Target="../media/media3.mp3"/><Relationship Id="rId3" Type="http://schemas.openxmlformats.org/officeDocument/2006/relationships/slideLayout" Target="../slideLayouts/slideLayout7.xml"/><Relationship Id="rId4" Type="http://schemas.openxmlformats.org/officeDocument/2006/relationships/slide" Target="slide42.xml"/><Relationship Id="rId5" Type="http://schemas.openxmlformats.org/officeDocument/2006/relationships/slide" Target="slide45.xml"/><Relationship Id="rId6" Type="http://schemas.openxmlformats.org/officeDocument/2006/relationships/image" Target="../media/image9.png"/><Relationship Id="rId7" Type="http://schemas.openxmlformats.org/officeDocument/2006/relationships/image" Target="../media/image8.png"/><Relationship Id="rId8" Type="http://schemas.openxmlformats.org/officeDocument/2006/relationships/slide" Target="slide43.xml"/><Relationship Id="rId9" Type="http://schemas.openxmlformats.org/officeDocument/2006/relationships/image" Target="../media/image10.png"/><Relationship Id="rId10" Type="http://schemas.openxmlformats.org/officeDocument/2006/relationships/image" Target="../media/image1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50.xml"/><Relationship Id="rId4" Type="http://schemas.openxmlformats.org/officeDocument/2006/relationships/slide" Target="slide51.xml"/><Relationship Id="rId5" Type="http://schemas.openxmlformats.org/officeDocument/2006/relationships/slide" Target="slide55.xml"/><Relationship Id="rId6" Type="http://schemas.openxmlformats.org/officeDocument/2006/relationships/slide" Target="slide52.xml"/><Relationship Id="rId7" Type="http://schemas.openxmlformats.org/officeDocument/2006/relationships/image" Target="../media/image5.png"/><Relationship Id="rId8" Type="http://schemas.openxmlformats.org/officeDocument/2006/relationships/slide" Target="slide5.xml"/><Relationship Id="rId9" Type="http://schemas.openxmlformats.org/officeDocument/2006/relationships/image" Target="../media/image6.png"/><Relationship Id="rId10" Type="http://schemas.openxmlformats.org/officeDocument/2006/relationships/slide" Target="slide53.xml"/><Relationship Id="rId11" Type="http://schemas.openxmlformats.org/officeDocument/2006/relationships/slide" Target="slide54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4" Type="http://schemas.openxmlformats.org/officeDocument/2006/relationships/slide" Target="slide49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4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4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4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54.xml"/><Relationship Id="rId3" Type="http://schemas.openxmlformats.org/officeDocument/2006/relationships/slide" Target="slide4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41.xml"/><Relationship Id="rId3" Type="http://schemas.openxmlformats.org/officeDocument/2006/relationships/slide" Target="slide49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" Target="slide43.xml"/><Relationship Id="rId4" Type="http://schemas.openxmlformats.org/officeDocument/2006/relationships/image" Target="../media/image8.png"/><Relationship Id="rId5" Type="http://schemas.openxmlformats.org/officeDocument/2006/relationships/slide" Target="slide45.xml"/><Relationship Id="rId6" Type="http://schemas.openxmlformats.org/officeDocument/2006/relationships/image" Target="../media/image9.png"/><Relationship Id="rId7" Type="http://schemas.openxmlformats.org/officeDocument/2006/relationships/slide" Target="slide47.xml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slide" Target="slide49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slide" Target="slide47.xml"/><Relationship Id="rId5" Type="http://schemas.openxmlformats.org/officeDocument/2006/relationships/image" Target="../media/image10.png"/><Relationship Id="rId6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slide" Target="slide43.xml"/><Relationship Id="rId7" Type="http://schemas.openxmlformats.org/officeDocument/2006/relationships/slide" Target="slide45.xml"/><Relationship Id="rId8" Type="http://schemas.openxmlformats.org/officeDocument/2006/relationships/image" Target="../media/image9.png"/><Relationship Id="rId9" Type="http://schemas.openxmlformats.org/officeDocument/2006/relationships/slide" Target="slide47.xml"/><Relationship Id="rId10" Type="http://schemas.openxmlformats.org/officeDocument/2006/relationships/image" Target="../media/image10.png"/><Relationship Id="rId11" Type="http://schemas.openxmlformats.org/officeDocument/2006/relationships/slide" Target="slide55.xml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slide" Target="slide43.xml"/><Relationship Id="rId5" Type="http://schemas.openxmlformats.org/officeDocument/2006/relationships/slide" Target="slide47.xml"/><Relationship Id="rId6" Type="http://schemas.openxmlformats.org/officeDocument/2006/relationships/image" Target="../media/image10.png"/><Relationship Id="rId7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slide" Target="slide43.xml"/><Relationship Id="rId8" Type="http://schemas.openxmlformats.org/officeDocument/2006/relationships/slide" Target="slide45.xml"/><Relationship Id="rId9" Type="http://schemas.openxmlformats.org/officeDocument/2006/relationships/slide" Target="slide47.xml"/><Relationship Id="rId10" Type="http://schemas.openxmlformats.org/officeDocument/2006/relationships/image" Target="../media/image10.png"/><Relationship Id="rId11" Type="http://schemas.openxmlformats.org/officeDocument/2006/relationships/slide" Target="slide55.xml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4" Type="http://schemas.openxmlformats.org/officeDocument/2006/relationships/slide" Target="slide7.xml"/><Relationship Id="rId5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slide" Target="slide43.xml"/><Relationship Id="rId6" Type="http://schemas.openxmlformats.org/officeDocument/2006/relationships/slide" Target="slide55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" Target="slide55.xml"/><Relationship Id="rId5" Type="http://schemas.openxmlformats.org/officeDocument/2006/relationships/slide" Target="slide45.xml"/><Relationship Id="rId6" Type="http://schemas.openxmlformats.org/officeDocument/2006/relationships/image" Target="../media/image9.png"/><Relationship Id="rId7" Type="http://schemas.openxmlformats.org/officeDocument/2006/relationships/image" Target="../media/image8.png"/><Relationship Id="rId8" Type="http://schemas.openxmlformats.org/officeDocument/2006/relationships/slide" Target="slide43.xml"/><Relationship Id="rId9" Type="http://schemas.openxmlformats.org/officeDocument/2006/relationships/image" Target="../media/image10.png"/><Relationship Id="rId10" Type="http://schemas.openxmlformats.org/officeDocument/2006/relationships/image" Target="../media/image11.png"/><Relationship Id="rId11" Type="http://schemas.openxmlformats.org/officeDocument/2006/relationships/slide" Target="slide47.xml"/><Relationship Id="rId1" Type="http://schemas.microsoft.com/office/2007/relationships/media" Target="../media/media3.mp3"/><Relationship Id="rId2" Type="http://schemas.openxmlformats.org/officeDocument/2006/relationships/audio" Target="../media/media3.mp3"/></Relationships>
</file>

<file path=ppt/slides/_rels/slide62.xml.rels><?xml version="1.0" encoding="UTF-8" standalone="yes"?>
<Relationships xmlns="http://schemas.openxmlformats.org/package/2006/relationships"><Relationship Id="rId11" Type="http://schemas.openxmlformats.org/officeDocument/2006/relationships/slide" Target="slide6.xml"/><Relationship Id="rId12" Type="http://schemas.openxmlformats.org/officeDocument/2006/relationships/image" Target="../media/image1.jpg"/><Relationship Id="rId13" Type="http://schemas.openxmlformats.org/officeDocument/2006/relationships/image" Target="../media/image12.png"/><Relationship Id="rId14" Type="http://schemas.microsoft.com/office/2007/relationships/hdphoto" Target="../media/hdphoto1.wdp"/><Relationship Id="rId15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slide" Target="slide40.xml"/><Relationship Id="rId3" Type="http://schemas.openxmlformats.org/officeDocument/2006/relationships/slide" Target="slide39.xml"/><Relationship Id="rId4" Type="http://schemas.openxmlformats.org/officeDocument/2006/relationships/slide" Target="slide37.xml"/><Relationship Id="rId5" Type="http://schemas.openxmlformats.org/officeDocument/2006/relationships/slide" Target="slide38.xml"/><Relationship Id="rId6" Type="http://schemas.openxmlformats.org/officeDocument/2006/relationships/slide" Target="slide42.xml"/><Relationship Id="rId7" Type="http://schemas.openxmlformats.org/officeDocument/2006/relationships/slide" Target="slide16.xml"/><Relationship Id="rId8" Type="http://schemas.openxmlformats.org/officeDocument/2006/relationships/slide" Target="slide51.xml"/><Relationship Id="rId9" Type="http://schemas.openxmlformats.org/officeDocument/2006/relationships/slide" Target="slide55.xml"/><Relationship Id="rId10" Type="http://schemas.openxmlformats.org/officeDocument/2006/relationships/slide" Target="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4" Type="http://schemas.openxmlformats.org/officeDocument/2006/relationships/slide" Target="slide8.xml"/><Relationship Id="rId5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4" Type="http://schemas.openxmlformats.org/officeDocument/2006/relationships/slide" Target="slide9.xml"/><Relationship Id="rId5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4" Type="http://schemas.openxmlformats.org/officeDocument/2006/relationships/slide" Target="slide11.xml"/><Relationship Id="rId5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/>
          <p:cNvSpPr/>
          <p:nvPr/>
        </p:nvSpPr>
        <p:spPr>
          <a:xfrm>
            <a:off x="4112004" y="2394263"/>
            <a:ext cx="916092" cy="916066"/>
          </a:xfrm>
          <a:prstGeom prst="frame">
            <a:avLst>
              <a:gd name="adj1" fmla="val 54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582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xmlns:p14="http://schemas.microsoft.com/office/powerpoint/2010/main" spd="slow" advClick="0" advTm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9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9" presetClass="emph" presetSubtype="0" repeatCount="indefinite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9" presetClass="emph" presetSubtype="0" repeatCount="indefinite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9" presetClass="emph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9" presetClass="emph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 dir="cw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9" presetClass="emph" presetSubtype="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4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9" presetClass="emph" presetSubtype="0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9" presetClass="emph" presetSubtype="0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19" presetClass="emph" presetSubtype="0" fill="hold" grpId="9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animClr clrSpc="rgb" dir="cw">
                                      <p:cBhvr>
                                        <p:cTn id="6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9" presetClass="emph" presetSubtype="0" fill="hold" grpId="1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9" presetClass="emph" presetSubtype="0" fill="hold" grpId="1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2" grpId="3" animBg="1"/>
      <p:bldP spid="2" grpId="4" animBg="1"/>
      <p:bldP spid="2" grpId="5" animBg="1"/>
      <p:bldP spid="2" grpId="6" animBg="1"/>
      <p:bldP spid="2" grpId="7" animBg="1"/>
      <p:bldP spid="2" grpId="8" animBg="1"/>
      <p:bldP spid="2" grpId="9" animBg="1"/>
      <p:bldP spid="2" grpId="10" animBg="1"/>
      <p:bldP spid="2" grpId="1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solidFill>
                <a:srgbClr val="FF0000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506849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583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-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---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2" name="Rectangle 11">
              <a:hlinkClick r:id="rId5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hlinkClick r:id="rId5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hlinkClick r:id="rId5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5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5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5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5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5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5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225377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5070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751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1111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3" name="Rectangle 12">
              <a:hlinkClick r:id="rId4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hlinkClick r:id="rId4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4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4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4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4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4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4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4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3505042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xmlns:p14="http://schemas.microsoft.com/office/powerpoint/2010/main" advClick="0" advTm="1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solidFill>
                <a:srgbClr val="008000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5070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751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1111</a:t>
            </a:r>
            <a:endParaRPr lang="en-US" dirty="0">
              <a:solidFill>
                <a:srgbClr val="008000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3" name="Rectangle 12">
              <a:hlinkClick r:id="rId4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hlinkClick r:id="rId4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4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4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4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4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4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4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4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393375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xmlns:p14="http://schemas.microsoft.com/office/powerpoint/2010/main" advClick="0" advTm="1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alphaModFix amt="79000"/>
          </a:blip>
          <a:srcRect r="13885" b="13885"/>
          <a:stretch/>
        </p:blipFill>
        <p:spPr>
          <a:xfrm>
            <a:off x="3446" y="0"/>
            <a:ext cx="9144000" cy="571500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25678" y="-1"/>
            <a:ext cx="9169678" cy="400111"/>
          </a:xfrm>
          <a:prstGeom prst="rect">
            <a:avLst/>
          </a:prstGeom>
          <a:solidFill>
            <a:schemeClr val="lt1">
              <a:alpha val="5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1503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8" name="Picture 7">
            <a:hlinkClick r:id="" action="ppaction://hlinkshowjump?jump=endshow"/>
          </p:cNvPr>
          <p:cNvPicPr>
            <a:picLocks noChangeAspect="1"/>
          </p:cNvPicPr>
          <p:nvPr/>
        </p:nvPicPr>
        <p:blipFill>
          <a:blip r:embed="rId3">
            <a:alphaModFix amt="52000"/>
          </a:blip>
          <a:stretch>
            <a:fillRect/>
          </a:stretch>
        </p:blipFill>
        <p:spPr>
          <a:xfrm>
            <a:off x="8761946" y="0"/>
            <a:ext cx="362516" cy="400110"/>
          </a:xfrm>
          <a:prstGeom prst="rect">
            <a:avLst/>
          </a:prstGeom>
        </p:spPr>
      </p:pic>
      <p:pic>
        <p:nvPicPr>
          <p:cNvPr id="12" name="Picture 11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alphaModFix amt="55000"/>
          </a:blip>
          <a:stretch>
            <a:fillRect/>
          </a:stretch>
        </p:blipFill>
        <p:spPr>
          <a:xfrm>
            <a:off x="8212271" y="0"/>
            <a:ext cx="400110" cy="40011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8593" y="-10410"/>
            <a:ext cx="9169678" cy="410520"/>
            <a:chOff x="-25678" y="0"/>
            <a:chExt cx="9169678" cy="410520"/>
          </a:xfrm>
        </p:grpSpPr>
        <p:sp>
          <p:nvSpPr>
            <p:cNvPr id="14" name="Rectangle 13">
              <a:hlinkClick r:id="rId6" action="ppaction://hlinksldjump"/>
            </p:cNvPr>
            <p:cNvSpPr/>
            <p:nvPr/>
          </p:nvSpPr>
          <p:spPr>
            <a:xfrm>
              <a:off x="-25678" y="10409"/>
              <a:ext cx="9169678" cy="400111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1000"/>
              </a:schemeClr>
            </a:solid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936112" y="0"/>
              <a:ext cx="7148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pple SD 산돌고딕 Neo 얇은체"/>
                  <a:ea typeface="Apple SD 산돌고딕 Neo 얇은체"/>
                  <a:cs typeface="Apple SD 산돌고딕 Neo 얇은체"/>
                </a:rPr>
                <a:t>MSG</a:t>
              </a:r>
              <a:endParaRPr lang="en-US" dirty="0">
                <a:latin typeface="Apple SD 산돌고딕 Neo 얇은체"/>
                <a:ea typeface="Apple SD 산돌고딕 Neo 얇은체"/>
                <a:cs typeface="Apple SD 산돌고딕 Neo 얇은체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667000" y="0"/>
              <a:ext cx="15071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pple SD 산돌고딕 Neo 얇은체"/>
                  <a:ea typeface="Apple SD 산돌고딕 Neo 얇은체"/>
                  <a:cs typeface="Apple SD 산돌고딕 Neo 얇은체"/>
                </a:rPr>
                <a:t>WELCOME...</a:t>
              </a:r>
              <a:endParaRPr lang="en-US" dirty="0">
                <a:latin typeface="Apple SD 산돌고딕 Neo 얇은체"/>
                <a:ea typeface="Apple SD 산돌고딕 Neo 얇은체"/>
                <a:cs typeface="Apple SD 산돌고딕 Neo 얇은체"/>
              </a:endParaRPr>
            </a:p>
          </p:txBody>
        </p:sp>
      </p:grpSp>
      <p:sp>
        <p:nvSpPr>
          <p:cNvPr id="45" name="Rectangle 44">
            <a:hlinkClick r:id="rId7" action="ppaction://hlinksldjump"/>
          </p:cNvPr>
          <p:cNvSpPr/>
          <p:nvPr/>
        </p:nvSpPr>
        <p:spPr>
          <a:xfrm>
            <a:off x="154061" y="4632377"/>
            <a:ext cx="782051" cy="10826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hlinkClick r:id="rId8" action="ppaction://hlinksldjump"/>
          </p:cNvPr>
          <p:cNvSpPr/>
          <p:nvPr/>
        </p:nvSpPr>
        <p:spPr>
          <a:xfrm>
            <a:off x="903024" y="4632376"/>
            <a:ext cx="1250016" cy="10826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hlinkClick r:id="rId9" action="ppaction://hlinksldjump"/>
          </p:cNvPr>
          <p:cNvSpPr/>
          <p:nvPr/>
        </p:nvSpPr>
        <p:spPr>
          <a:xfrm>
            <a:off x="2186128" y="4632376"/>
            <a:ext cx="770350" cy="108262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hlinkClick r:id="rId10" action="ppaction://hlinksldjump"/>
          </p:cNvPr>
          <p:cNvSpPr/>
          <p:nvPr/>
        </p:nvSpPr>
        <p:spPr>
          <a:xfrm>
            <a:off x="3129333" y="4632377"/>
            <a:ext cx="1011234" cy="108262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hlinkClick r:id="rId11" action="ppaction://hlinksldjump"/>
          </p:cNvPr>
          <p:cNvSpPr/>
          <p:nvPr/>
        </p:nvSpPr>
        <p:spPr>
          <a:xfrm>
            <a:off x="5465319" y="4755756"/>
            <a:ext cx="957733" cy="94288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5" name="Group 124"/>
          <p:cNvGrpSpPr/>
          <p:nvPr/>
        </p:nvGrpSpPr>
        <p:grpSpPr>
          <a:xfrm>
            <a:off x="45675" y="531497"/>
            <a:ext cx="1231602" cy="1017593"/>
            <a:chOff x="5157331" y="-39587"/>
            <a:chExt cx="1231602" cy="1017593"/>
          </a:xfrm>
        </p:grpSpPr>
        <p:grpSp>
          <p:nvGrpSpPr>
            <p:cNvPr id="126" name="Group 125"/>
            <p:cNvGrpSpPr/>
            <p:nvPr/>
          </p:nvGrpSpPr>
          <p:grpSpPr>
            <a:xfrm>
              <a:off x="5448064" y="104116"/>
              <a:ext cx="632821" cy="689298"/>
              <a:chOff x="1605734" y="1331873"/>
              <a:chExt cx="1184181" cy="989521"/>
            </a:xfrm>
          </p:grpSpPr>
          <p:sp>
            <p:nvSpPr>
              <p:cNvPr id="128" name="Rectangle 127"/>
              <p:cNvSpPr/>
              <p:nvPr/>
            </p:nvSpPr>
            <p:spPr>
              <a:xfrm rot="20051715">
                <a:off x="1605734" y="1331873"/>
                <a:ext cx="1093063" cy="166557"/>
              </a:xfrm>
              <a:prstGeom prst="rect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1696852" y="1717624"/>
                <a:ext cx="1093063" cy="603770"/>
              </a:xfrm>
              <a:prstGeom prst="rect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7" name="Rectangle 126">
              <a:hlinkClick r:id="rId7" action="ppaction://hlinksldjump"/>
            </p:cNvPr>
            <p:cNvSpPr/>
            <p:nvPr/>
          </p:nvSpPr>
          <p:spPr>
            <a:xfrm>
              <a:off x="5157331" y="-3958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1084839" y="562383"/>
            <a:ext cx="1231602" cy="802115"/>
            <a:chOff x="5157331" y="902062"/>
            <a:chExt cx="1231602" cy="802115"/>
          </a:xfrm>
        </p:grpSpPr>
        <p:grpSp>
          <p:nvGrpSpPr>
            <p:cNvPr id="131" name="Group 130"/>
            <p:cNvGrpSpPr/>
            <p:nvPr/>
          </p:nvGrpSpPr>
          <p:grpSpPr>
            <a:xfrm>
              <a:off x="5443092" y="978006"/>
              <a:ext cx="670808" cy="707815"/>
              <a:chOff x="3258371" y="1124241"/>
              <a:chExt cx="1165935" cy="1197153"/>
            </a:xfrm>
            <a:noFill/>
          </p:grpSpPr>
          <p:sp>
            <p:nvSpPr>
              <p:cNvPr id="133" name="Rectangle 132"/>
              <p:cNvSpPr/>
              <p:nvPr/>
            </p:nvSpPr>
            <p:spPr>
              <a:xfrm>
                <a:off x="3258371" y="1124241"/>
                <a:ext cx="1165935" cy="1197153"/>
              </a:xfrm>
              <a:prstGeom prst="rect">
                <a:avLst/>
              </a:prstGeom>
              <a:grpFill/>
              <a:ln>
                <a:solidFill>
                  <a:schemeClr val="accent2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3258371" y="1124241"/>
                <a:ext cx="1165935" cy="353956"/>
              </a:xfrm>
              <a:prstGeom prst="rect">
                <a:avLst/>
              </a:prstGeom>
              <a:grpFill/>
              <a:ln>
                <a:solidFill>
                  <a:schemeClr val="accent2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/>
              <p:cNvSpPr/>
              <p:nvPr/>
            </p:nvSpPr>
            <p:spPr>
              <a:xfrm>
                <a:off x="3341652" y="1582295"/>
                <a:ext cx="999373" cy="635000"/>
              </a:xfrm>
              <a:prstGeom prst="rect">
                <a:avLst/>
              </a:prstGeom>
              <a:grpFill/>
              <a:ln>
                <a:solidFill>
                  <a:schemeClr val="accent2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2" name="Rectangle 131">
              <a:hlinkClick r:id="rId8" action="ppaction://hlinksldjump"/>
            </p:cNvPr>
            <p:cNvSpPr/>
            <p:nvPr/>
          </p:nvSpPr>
          <p:spPr>
            <a:xfrm>
              <a:off x="5157331" y="902062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2010627" y="458627"/>
            <a:ext cx="1502488" cy="869846"/>
            <a:chOff x="5157331" y="1681999"/>
            <a:chExt cx="1231602" cy="694702"/>
          </a:xfrm>
        </p:grpSpPr>
        <p:sp>
          <p:nvSpPr>
            <p:cNvPr id="137" name="Oval Callout 136"/>
            <p:cNvSpPr/>
            <p:nvPr/>
          </p:nvSpPr>
          <p:spPr>
            <a:xfrm>
              <a:off x="5437138" y="1794089"/>
              <a:ext cx="676763" cy="473145"/>
            </a:xfrm>
            <a:prstGeom prst="wedgeEllipseCallout">
              <a:avLst>
                <a:gd name="adj1" fmla="val -50319"/>
                <a:gd name="adj2" fmla="val 79784"/>
              </a:avLst>
            </a:prstGeom>
            <a:noFill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hlinkClick r:id="rId12" action="ppaction://hlinksldjump"/>
            </p:cNvPr>
            <p:cNvSpPr/>
            <p:nvPr/>
          </p:nvSpPr>
          <p:spPr>
            <a:xfrm>
              <a:off x="5157331" y="1681999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151403" y="1515861"/>
            <a:ext cx="1001741" cy="1039830"/>
            <a:chOff x="5266970" y="2357342"/>
            <a:chExt cx="1001741" cy="1039830"/>
          </a:xfrm>
        </p:grpSpPr>
        <p:sp>
          <p:nvSpPr>
            <p:cNvPr id="140" name="Plus 139"/>
            <p:cNvSpPr/>
            <p:nvPr/>
          </p:nvSpPr>
          <p:spPr>
            <a:xfrm>
              <a:off x="5266970" y="2357342"/>
              <a:ext cx="1001741" cy="1039830"/>
            </a:xfrm>
            <a:prstGeom prst="mathPlus">
              <a:avLst/>
            </a:prstGeom>
            <a:no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hlinkClick r:id="rId11" action="ppaction://hlinksldjump"/>
            </p:cNvPr>
            <p:cNvSpPr/>
            <p:nvPr/>
          </p:nvSpPr>
          <p:spPr>
            <a:xfrm>
              <a:off x="5337816" y="2425279"/>
              <a:ext cx="930895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1116069" y="1180997"/>
            <a:ext cx="1034531" cy="1569660"/>
            <a:chOff x="4750464" y="1047949"/>
            <a:chExt cx="1034531" cy="1569660"/>
          </a:xfrm>
        </p:grpSpPr>
        <p:sp>
          <p:nvSpPr>
            <p:cNvPr id="143" name="TextBox 142"/>
            <p:cNvSpPr txBox="1"/>
            <p:nvPr/>
          </p:nvSpPr>
          <p:spPr>
            <a:xfrm>
              <a:off x="4750464" y="1047949"/>
              <a:ext cx="1007006" cy="15696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9600" b="1" dirty="0" smtClean="0">
                  <a:ln w="28575" cmpd="sng">
                    <a:solidFill>
                      <a:schemeClr val="accent6"/>
                    </a:solidFill>
                    <a:prstDash val="solid"/>
                    <a:miter lim="800000"/>
                  </a:ln>
                  <a:noFill/>
                </a:rPr>
                <a:t>♫</a:t>
              </a:r>
              <a:endParaRPr lang="en-US" sz="9600" b="1" dirty="0">
                <a:ln w="28575" cmpd="sng">
                  <a:solidFill>
                    <a:schemeClr val="accent6"/>
                  </a:solidFill>
                  <a:prstDash val="solid"/>
                  <a:miter lim="800000"/>
                </a:ln>
                <a:noFill/>
              </a:endParaRPr>
            </a:p>
          </p:txBody>
        </p:sp>
        <p:sp>
          <p:nvSpPr>
            <p:cNvPr id="144" name="Rectangle 143">
              <a:hlinkClick r:id="rId10" action="ppaction://hlinksldjump"/>
            </p:cNvPr>
            <p:cNvSpPr/>
            <p:nvPr/>
          </p:nvSpPr>
          <p:spPr>
            <a:xfrm rot="10800000">
              <a:off x="4773761" y="1342884"/>
              <a:ext cx="1011234" cy="108262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2298964" y="1515861"/>
            <a:ext cx="730126" cy="914516"/>
            <a:chOff x="1433527" y="1490152"/>
            <a:chExt cx="770350" cy="935358"/>
          </a:xfrm>
        </p:grpSpPr>
        <p:grpSp>
          <p:nvGrpSpPr>
            <p:cNvPr id="146" name="Group 145"/>
            <p:cNvGrpSpPr/>
            <p:nvPr/>
          </p:nvGrpSpPr>
          <p:grpSpPr>
            <a:xfrm>
              <a:off x="1553679" y="1490152"/>
              <a:ext cx="486717" cy="935358"/>
              <a:chOff x="5477957" y="3351646"/>
              <a:chExt cx="528462" cy="1188250"/>
            </a:xfrm>
            <a:noFill/>
          </p:grpSpPr>
          <p:grpSp>
            <p:nvGrpSpPr>
              <p:cNvPr id="148" name="Group 147"/>
              <p:cNvGrpSpPr/>
              <p:nvPr/>
            </p:nvGrpSpPr>
            <p:grpSpPr>
              <a:xfrm>
                <a:off x="5651567" y="3405750"/>
                <a:ext cx="232547" cy="1119389"/>
                <a:chOff x="5048914" y="1048980"/>
                <a:chExt cx="270663" cy="1255858"/>
              </a:xfrm>
              <a:grpFill/>
            </p:grpSpPr>
            <p:sp>
              <p:nvSpPr>
                <p:cNvPr id="150" name="Rectangle 149"/>
                <p:cNvSpPr/>
                <p:nvPr/>
              </p:nvSpPr>
              <p:spPr>
                <a:xfrm>
                  <a:off x="5048914" y="1470794"/>
                  <a:ext cx="267159" cy="834044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1" name="Oval 150"/>
                <p:cNvSpPr/>
                <p:nvPr/>
              </p:nvSpPr>
              <p:spPr>
                <a:xfrm>
                  <a:off x="5048914" y="1048980"/>
                  <a:ext cx="270663" cy="271921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9" name="Rectangle 148">
                <a:hlinkClick r:id="rId13" action="ppaction://hlinksldjump"/>
              </p:cNvPr>
              <p:cNvSpPr/>
              <p:nvPr/>
            </p:nvSpPr>
            <p:spPr>
              <a:xfrm>
                <a:off x="5477957" y="3351646"/>
                <a:ext cx="528462" cy="11882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7" name="Rectangle 146">
              <a:hlinkClick r:id="rId9" action="ppaction://hlinksldjump"/>
            </p:cNvPr>
            <p:cNvSpPr/>
            <p:nvPr/>
          </p:nvSpPr>
          <p:spPr>
            <a:xfrm>
              <a:off x="1433527" y="1498915"/>
              <a:ext cx="770350" cy="92659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-64280" y="4420601"/>
            <a:ext cx="9228811" cy="1569660"/>
            <a:chOff x="-64280" y="4420601"/>
            <a:chExt cx="9228811" cy="1569660"/>
          </a:xfrm>
        </p:grpSpPr>
        <p:grpSp>
          <p:nvGrpSpPr>
            <p:cNvPr id="34" name="Group 33"/>
            <p:cNvGrpSpPr/>
            <p:nvPr/>
          </p:nvGrpSpPr>
          <p:grpSpPr>
            <a:xfrm>
              <a:off x="3446" y="4703706"/>
              <a:ext cx="9161085" cy="1102290"/>
              <a:chOff x="3446" y="4703706"/>
              <a:chExt cx="9161085" cy="1102290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3446" y="4789160"/>
                <a:ext cx="9161085" cy="936885"/>
              </a:xfrm>
              <a:prstGeom prst="rect">
                <a:avLst/>
              </a:prstGeom>
              <a:solidFill>
                <a:srgbClr val="FFFFFF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3" name="Group 102"/>
              <p:cNvGrpSpPr/>
              <p:nvPr/>
            </p:nvGrpSpPr>
            <p:grpSpPr>
              <a:xfrm>
                <a:off x="4338729" y="4835577"/>
                <a:ext cx="1231602" cy="802115"/>
                <a:chOff x="5157331" y="902062"/>
                <a:chExt cx="1231602" cy="802115"/>
              </a:xfrm>
            </p:grpSpPr>
            <p:grpSp>
              <p:nvGrpSpPr>
                <p:cNvPr id="104" name="Group 103"/>
                <p:cNvGrpSpPr/>
                <p:nvPr/>
              </p:nvGrpSpPr>
              <p:grpSpPr>
                <a:xfrm>
                  <a:off x="5443092" y="978006"/>
                  <a:ext cx="670808" cy="707815"/>
                  <a:chOff x="3258371" y="1124241"/>
                  <a:chExt cx="1165935" cy="1197153"/>
                </a:xfrm>
                <a:noFill/>
              </p:grpSpPr>
              <p:sp>
                <p:nvSpPr>
                  <p:cNvPr id="106" name="Rectangle 105"/>
                  <p:cNvSpPr/>
                  <p:nvPr/>
                </p:nvSpPr>
                <p:spPr>
                  <a:xfrm>
                    <a:off x="3258371" y="1124241"/>
                    <a:ext cx="1165935" cy="1197153"/>
                  </a:xfrm>
                  <a:prstGeom prst="rect">
                    <a:avLst/>
                  </a:prstGeom>
                  <a:grp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Rectangle 106"/>
                  <p:cNvSpPr/>
                  <p:nvPr/>
                </p:nvSpPr>
                <p:spPr>
                  <a:xfrm>
                    <a:off x="3258371" y="1124241"/>
                    <a:ext cx="1165935" cy="353956"/>
                  </a:xfrm>
                  <a:prstGeom prst="rect">
                    <a:avLst/>
                  </a:prstGeom>
                  <a:grp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Rectangle 107"/>
                  <p:cNvSpPr/>
                  <p:nvPr/>
                </p:nvSpPr>
                <p:spPr>
                  <a:xfrm>
                    <a:off x="3341652" y="1582295"/>
                    <a:ext cx="999373" cy="635000"/>
                  </a:xfrm>
                  <a:prstGeom prst="rect">
                    <a:avLst/>
                  </a:prstGeom>
                  <a:grp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05" name="Rectangle 104">
                  <a:hlinkClick r:id="rId8" action="ppaction://hlinksldjump"/>
                </p:cNvPr>
                <p:cNvSpPr/>
                <p:nvPr/>
              </p:nvSpPr>
              <p:spPr>
                <a:xfrm>
                  <a:off x="5157331" y="902062"/>
                  <a:ext cx="1231602" cy="8021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2" name="Group 111"/>
              <p:cNvGrpSpPr/>
              <p:nvPr/>
            </p:nvGrpSpPr>
            <p:grpSpPr>
              <a:xfrm>
                <a:off x="3171766" y="4743110"/>
                <a:ext cx="1502488" cy="869846"/>
                <a:chOff x="5157331" y="1681999"/>
                <a:chExt cx="1231602" cy="694702"/>
              </a:xfrm>
            </p:grpSpPr>
            <p:sp>
              <p:nvSpPr>
                <p:cNvPr id="113" name="Oval Callout 112"/>
                <p:cNvSpPr/>
                <p:nvPr/>
              </p:nvSpPr>
              <p:spPr>
                <a:xfrm>
                  <a:off x="5437138" y="1794089"/>
                  <a:ext cx="676763" cy="473145"/>
                </a:xfrm>
                <a:prstGeom prst="wedgeEllipseCallout">
                  <a:avLst>
                    <a:gd name="adj1" fmla="val -50319"/>
                    <a:gd name="adj2" fmla="val 79784"/>
                  </a:avLst>
                </a:prstGeom>
                <a:noFill/>
              </p:spPr>
              <p:style>
                <a:lnRef idx="2">
                  <a:schemeClr val="accent3"/>
                </a:lnRef>
                <a:fillRef idx="1">
                  <a:schemeClr val="lt1"/>
                </a:fillRef>
                <a:effectRef idx="0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>
                  <a:hlinkClick r:id="rId12" action="ppaction://hlinksldjump"/>
                </p:cNvPr>
                <p:cNvSpPr/>
                <p:nvPr/>
              </p:nvSpPr>
              <p:spPr>
                <a:xfrm>
                  <a:off x="5157331" y="1681999"/>
                  <a:ext cx="1231602" cy="69470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5" name="Group 114"/>
              <p:cNvGrpSpPr/>
              <p:nvPr/>
            </p:nvGrpSpPr>
            <p:grpSpPr>
              <a:xfrm>
                <a:off x="857715" y="4703706"/>
                <a:ext cx="1001741" cy="1039830"/>
                <a:chOff x="5266970" y="2357342"/>
                <a:chExt cx="1001741" cy="1039830"/>
              </a:xfrm>
            </p:grpSpPr>
            <p:sp>
              <p:nvSpPr>
                <p:cNvPr id="116" name="Plus 115"/>
                <p:cNvSpPr/>
                <p:nvPr/>
              </p:nvSpPr>
              <p:spPr>
                <a:xfrm>
                  <a:off x="5266970" y="2357342"/>
                  <a:ext cx="1001741" cy="1039830"/>
                </a:xfrm>
                <a:prstGeom prst="mathPlus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116">
                  <a:hlinkClick r:id="rId11" action="ppaction://hlinksldjump"/>
                </p:cNvPr>
                <p:cNvSpPr/>
                <p:nvPr/>
              </p:nvSpPr>
              <p:spPr>
                <a:xfrm>
                  <a:off x="5337816" y="2425279"/>
                  <a:ext cx="930895" cy="91427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8" name="Group 117"/>
              <p:cNvGrpSpPr/>
              <p:nvPr/>
            </p:nvGrpSpPr>
            <p:grpSpPr>
              <a:xfrm>
                <a:off x="2236120" y="4788403"/>
                <a:ext cx="1231602" cy="1017593"/>
                <a:chOff x="5157331" y="-39587"/>
                <a:chExt cx="1231602" cy="1017593"/>
              </a:xfrm>
            </p:grpSpPr>
            <p:grpSp>
              <p:nvGrpSpPr>
                <p:cNvPr id="119" name="Group 118"/>
                <p:cNvGrpSpPr/>
                <p:nvPr/>
              </p:nvGrpSpPr>
              <p:grpSpPr>
                <a:xfrm>
                  <a:off x="5448064" y="104116"/>
                  <a:ext cx="632821" cy="689298"/>
                  <a:chOff x="1605734" y="1331873"/>
                  <a:chExt cx="1184181" cy="989521"/>
                </a:xfrm>
              </p:grpSpPr>
              <p:sp>
                <p:nvSpPr>
                  <p:cNvPr id="121" name="Rectangle 120"/>
                  <p:cNvSpPr/>
                  <p:nvPr/>
                </p:nvSpPr>
                <p:spPr>
                  <a:xfrm rot="20051715">
                    <a:off x="1605734" y="1331873"/>
                    <a:ext cx="1093063" cy="16655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2" name="Rectangle 121"/>
                  <p:cNvSpPr/>
                  <p:nvPr/>
                </p:nvSpPr>
                <p:spPr>
                  <a:xfrm>
                    <a:off x="1696852" y="1717624"/>
                    <a:ext cx="1093063" cy="603770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20" name="Rectangle 119">
                  <a:hlinkClick r:id="rId7" action="ppaction://hlinksldjump"/>
                </p:cNvPr>
                <p:cNvSpPr/>
                <p:nvPr/>
              </p:nvSpPr>
              <p:spPr>
                <a:xfrm>
                  <a:off x="5157331" y="-39587"/>
                  <a:ext cx="1231602" cy="101759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" name="Group 4"/>
              <p:cNvGrpSpPr/>
              <p:nvPr/>
            </p:nvGrpSpPr>
            <p:grpSpPr>
              <a:xfrm>
                <a:off x="1723783" y="4786585"/>
                <a:ext cx="730126" cy="914516"/>
                <a:chOff x="1433527" y="1490152"/>
                <a:chExt cx="770350" cy="935358"/>
              </a:xfrm>
            </p:grpSpPr>
            <p:grpSp>
              <p:nvGrpSpPr>
                <p:cNvPr id="98" name="Group 97"/>
                <p:cNvGrpSpPr/>
                <p:nvPr/>
              </p:nvGrpSpPr>
              <p:grpSpPr>
                <a:xfrm>
                  <a:off x="1553679" y="1490152"/>
                  <a:ext cx="486717" cy="935358"/>
                  <a:chOff x="5477957" y="3351646"/>
                  <a:chExt cx="528462" cy="1188250"/>
                </a:xfrm>
                <a:noFill/>
              </p:grpSpPr>
              <p:grpSp>
                <p:nvGrpSpPr>
                  <p:cNvPr id="99" name="Group 98"/>
                  <p:cNvGrpSpPr/>
                  <p:nvPr/>
                </p:nvGrpSpPr>
                <p:grpSpPr>
                  <a:xfrm>
                    <a:off x="5651567" y="3405750"/>
                    <a:ext cx="232547" cy="1119389"/>
                    <a:chOff x="5048914" y="1048980"/>
                    <a:chExt cx="270663" cy="1255858"/>
                  </a:xfrm>
                  <a:grpFill/>
                </p:grpSpPr>
                <p:sp>
                  <p:nvSpPr>
                    <p:cNvPr id="101" name="Rectangle 100"/>
                    <p:cNvSpPr/>
                    <p:nvPr/>
                  </p:nvSpPr>
                  <p:spPr>
                    <a:xfrm>
                      <a:off x="5048914" y="1470794"/>
                      <a:ext cx="267159" cy="834044"/>
                    </a:xfrm>
                    <a:prstGeom prst="rect">
                      <a:avLst/>
                    </a:prstGeom>
                    <a:grpFill/>
                  </p:spPr>
                  <p:style>
                    <a:lnRef idx="2">
                      <a:schemeClr val="accent1"/>
                    </a:lnRef>
                    <a:fillRef idx="1">
                      <a:schemeClr val="l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2" name="Oval 101"/>
                    <p:cNvSpPr/>
                    <p:nvPr/>
                  </p:nvSpPr>
                  <p:spPr>
                    <a:xfrm>
                      <a:off x="5048914" y="1048980"/>
                      <a:ext cx="270663" cy="271921"/>
                    </a:xfrm>
                    <a:prstGeom prst="ellipse">
                      <a:avLst/>
                    </a:prstGeom>
                    <a:grpFill/>
                  </p:spPr>
                  <p:style>
                    <a:lnRef idx="2">
                      <a:schemeClr val="accent1"/>
                    </a:lnRef>
                    <a:fillRef idx="1">
                      <a:schemeClr val="l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00" name="Rectangle 99">
                    <a:hlinkClick r:id="rId13" action="ppaction://hlinksldjump"/>
                  </p:cNvPr>
                  <p:cNvSpPr/>
                  <p:nvPr/>
                </p:nvSpPr>
                <p:spPr>
                  <a:xfrm>
                    <a:off x="5477957" y="3351646"/>
                    <a:ext cx="528462" cy="1188250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23" name="Rectangle 122">
                  <a:hlinkClick r:id="rId9" action="ppaction://hlinksldjump"/>
                </p:cNvPr>
                <p:cNvSpPr/>
                <p:nvPr/>
              </p:nvSpPr>
              <p:spPr>
                <a:xfrm>
                  <a:off x="1433527" y="1498915"/>
                  <a:ext cx="770350" cy="92659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4" name="TextBox 123"/>
              <p:cNvSpPr txBox="1"/>
              <p:nvPr/>
            </p:nvSpPr>
            <p:spPr>
              <a:xfrm>
                <a:off x="8052274" y="5236661"/>
                <a:ext cx="10951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fld id="{F6B09B9F-B1A9-EA47-B09A-2628FEE93FAD}" type="datetime1">
                  <a:rPr lang="en-US" smtClean="0">
                    <a:solidFill>
                      <a:schemeClr val="bg1">
                        <a:lumMod val="75000"/>
                      </a:schemeClr>
                    </a:solidFill>
                    <a:latin typeface="Apple SD 산돌고딕 Neo 얇은체"/>
                    <a:ea typeface="Apple SD 산돌고딕 Neo 얇은체"/>
                    <a:cs typeface="Apple SD 산돌고딕 Neo 얇은체"/>
                  </a:rPr>
                  <a:t>5/21/14</a:t>
                </a:fld>
                <a:endParaRPr lang="en-US" dirty="0">
                  <a:solidFill>
                    <a:schemeClr val="bg1">
                      <a:lumMod val="75000"/>
                    </a:schemeClr>
                  </a:solidFill>
                  <a:latin typeface="Apple SD 산돌고딕 Neo 얇은체"/>
                  <a:ea typeface="Apple SD 산돌고딕 Neo 얇은체"/>
                  <a:cs typeface="Apple SD 산돌고딕 Neo 얇은체"/>
                </a:endParaRPr>
              </a:p>
            </p:txBody>
          </p:sp>
        </p:grpSp>
        <p:grpSp>
          <p:nvGrpSpPr>
            <p:cNvPr id="152" name="Group 151"/>
            <p:cNvGrpSpPr/>
            <p:nvPr/>
          </p:nvGrpSpPr>
          <p:grpSpPr>
            <a:xfrm>
              <a:off x="-64280" y="4420601"/>
              <a:ext cx="1034531" cy="1569660"/>
              <a:chOff x="4750464" y="1047949"/>
              <a:chExt cx="1034531" cy="1569660"/>
            </a:xfrm>
          </p:grpSpPr>
          <p:sp>
            <p:nvSpPr>
              <p:cNvPr id="153" name="TextBox 152"/>
              <p:cNvSpPr txBox="1"/>
              <p:nvPr/>
            </p:nvSpPr>
            <p:spPr>
              <a:xfrm>
                <a:off x="4750464" y="1047949"/>
                <a:ext cx="1007006" cy="15696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sz="9600" b="1" dirty="0" smtClean="0">
                    <a:ln w="28575" cmpd="sng">
                      <a:solidFill>
                        <a:schemeClr val="accent6"/>
                      </a:solidFill>
                      <a:prstDash val="solid"/>
                      <a:miter lim="800000"/>
                    </a:ln>
                    <a:noFill/>
                  </a:rPr>
                  <a:t>♫</a:t>
                </a:r>
                <a:endParaRPr lang="en-US" sz="9600" b="1" dirty="0">
                  <a:ln w="28575" cmpd="sng">
                    <a:solidFill>
                      <a:schemeClr val="accent6"/>
                    </a:solidFill>
                    <a:prstDash val="solid"/>
                    <a:miter lim="800000"/>
                  </a:ln>
                  <a:noFill/>
                </a:endParaRPr>
              </a:p>
            </p:txBody>
          </p:sp>
          <p:sp>
            <p:nvSpPr>
              <p:cNvPr id="154" name="Rectangle 153">
                <a:hlinkClick r:id="rId10" action="ppaction://hlinksldjump"/>
              </p:cNvPr>
              <p:cNvSpPr/>
              <p:nvPr/>
            </p:nvSpPr>
            <p:spPr>
              <a:xfrm rot="10800000">
                <a:off x="4773761" y="1342884"/>
                <a:ext cx="1011234" cy="10826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0292804"/>
      </p:ext>
    </p:extLst>
  </p:cSld>
  <p:clrMapOvr>
    <a:masterClrMapping/>
  </p:clrMapOvr>
  <p:transition xmlns:p14="http://schemas.microsoft.com/office/powerpoint/2010/main" spd="slow" advClick="0">
    <p:push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xit" presetSubtype="1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64280" y="-10410"/>
            <a:ext cx="9228811" cy="6000671"/>
            <a:chOff x="-64280" y="-10410"/>
            <a:chExt cx="9228811" cy="600067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alphaModFix amt="79000"/>
            </a:blip>
            <a:srcRect r="13885" b="13885"/>
            <a:stretch/>
          </p:blipFill>
          <p:spPr>
            <a:xfrm>
              <a:off x="3446" y="0"/>
              <a:ext cx="9144000" cy="5715001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-25678" y="-1"/>
              <a:ext cx="9169678" cy="400111"/>
            </a:xfrm>
            <a:prstGeom prst="rect">
              <a:avLst/>
            </a:prstGeom>
            <a:solidFill>
              <a:schemeClr val="lt1">
                <a:alpha val="57000"/>
              </a:schemeClr>
            </a:solid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-25678" y="0"/>
              <a:ext cx="15039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latin typeface="Apple SD 산돌고딕 Neo 얇은체"/>
                  <a:ea typeface="Apple SD 산돌고딕 Neo 얇은체"/>
                  <a:cs typeface="Apple SD 산돌고딕 Neo 얇은체"/>
                </a:rPr>
                <a:t>NEXUS</a:t>
              </a:r>
              <a:endParaRPr lang="en-US" sz="2000" dirty="0">
                <a:latin typeface="Apple SD 산돌고딕 Neo 얇은체"/>
                <a:ea typeface="Apple SD 산돌고딕 Neo 얇은체"/>
                <a:cs typeface="Apple SD 산돌고딕 Neo 얇은체"/>
              </a:endParaRPr>
            </a:p>
          </p:txBody>
        </p:sp>
        <p:pic>
          <p:nvPicPr>
            <p:cNvPr id="8" name="Picture 7">
              <a:hlinkClick r:id="" action="ppaction://hlinkshowjump?jump=endshow"/>
            </p:cNvPr>
            <p:cNvPicPr>
              <a:picLocks noChangeAspect="1"/>
            </p:cNvPicPr>
            <p:nvPr/>
          </p:nvPicPr>
          <p:blipFill>
            <a:blip r:embed="rId3">
              <a:alphaModFix amt="52000"/>
            </a:blip>
            <a:stretch>
              <a:fillRect/>
            </a:stretch>
          </p:blipFill>
          <p:spPr>
            <a:xfrm>
              <a:off x="8761946" y="0"/>
              <a:ext cx="362516" cy="400110"/>
            </a:xfrm>
            <a:prstGeom prst="rect">
              <a:avLst/>
            </a:prstGeom>
          </p:spPr>
        </p:pic>
        <p:pic>
          <p:nvPicPr>
            <p:cNvPr id="12" name="Picture 11">
              <a:hlinkClick r:id="rId4" action="ppaction://hlinksldjump"/>
            </p:cNvPr>
            <p:cNvPicPr>
              <a:picLocks noChangeAspect="1"/>
            </p:cNvPicPr>
            <p:nvPr/>
          </p:nvPicPr>
          <p:blipFill>
            <a:blip r:embed="rId5">
              <a:alphaModFix amt="55000"/>
            </a:blip>
            <a:stretch>
              <a:fillRect/>
            </a:stretch>
          </p:blipFill>
          <p:spPr>
            <a:xfrm>
              <a:off x="8212271" y="0"/>
              <a:ext cx="400110" cy="400110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-8593" y="-10410"/>
              <a:ext cx="9169678" cy="410520"/>
              <a:chOff x="-25678" y="0"/>
              <a:chExt cx="9169678" cy="410520"/>
            </a:xfrm>
          </p:grpSpPr>
          <p:sp>
            <p:nvSpPr>
              <p:cNvPr id="14" name="Rectangle 13">
                <a:hlinkClick r:id="rId6" action="ppaction://hlinksldjump"/>
              </p:cNvPr>
              <p:cNvSpPr/>
              <p:nvPr/>
            </p:nvSpPr>
            <p:spPr>
              <a:xfrm>
                <a:off x="-25678" y="10409"/>
                <a:ext cx="9169678" cy="400111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  <a:alpha val="81000"/>
                </a:schemeClr>
              </a:solidFill>
              <a:ln>
                <a:noFill/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936112" y="0"/>
                <a:ext cx="7148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Apple SD 산돌고딕 Neo 얇은체"/>
                    <a:ea typeface="Apple SD 산돌고딕 Neo 얇은체"/>
                    <a:cs typeface="Apple SD 산돌고딕 Neo 얇은체"/>
                  </a:rPr>
                  <a:t>MSG</a:t>
                </a:r>
                <a:endParaRPr lang="en-US" dirty="0">
                  <a:latin typeface="Apple SD 산돌고딕 Neo 얇은체"/>
                  <a:ea typeface="Apple SD 산돌고딕 Neo 얇은체"/>
                  <a:cs typeface="Apple SD 산돌고딕 Neo 얇은체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2667000" y="0"/>
                <a:ext cx="15071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Apple SD 산돌고딕 Neo 얇은체"/>
                    <a:ea typeface="Apple SD 산돌고딕 Neo 얇은체"/>
                    <a:cs typeface="Apple SD 산돌고딕 Neo 얇은체"/>
                  </a:rPr>
                  <a:t>WELCOME...</a:t>
                </a:r>
                <a:endParaRPr lang="en-US" dirty="0">
                  <a:latin typeface="Apple SD 산돌고딕 Neo 얇은체"/>
                  <a:ea typeface="Apple SD 산돌고딕 Neo 얇은체"/>
                  <a:cs typeface="Apple SD 산돌고딕 Neo 얇은체"/>
                </a:endParaRPr>
              </a:p>
            </p:txBody>
          </p:sp>
        </p:grpSp>
        <p:sp>
          <p:nvSpPr>
            <p:cNvPr id="45" name="Rectangle 44">
              <a:hlinkClick r:id="rId7" action="ppaction://hlinksldjump"/>
            </p:cNvPr>
            <p:cNvSpPr/>
            <p:nvPr/>
          </p:nvSpPr>
          <p:spPr>
            <a:xfrm>
              <a:off x="154061" y="4632377"/>
              <a:ext cx="782051" cy="1082623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hlinkClick r:id="rId8" action="ppaction://hlinksldjump"/>
            </p:cNvPr>
            <p:cNvSpPr/>
            <p:nvPr/>
          </p:nvSpPr>
          <p:spPr>
            <a:xfrm>
              <a:off x="903024" y="4632376"/>
              <a:ext cx="1250016" cy="1082623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hlinkClick r:id="rId9" action="ppaction://hlinksldjump"/>
            </p:cNvPr>
            <p:cNvSpPr/>
            <p:nvPr/>
          </p:nvSpPr>
          <p:spPr>
            <a:xfrm>
              <a:off x="2186128" y="4632376"/>
              <a:ext cx="770350" cy="108262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hlinkClick r:id="rId10" action="ppaction://hlinksldjump"/>
            </p:cNvPr>
            <p:cNvSpPr/>
            <p:nvPr/>
          </p:nvSpPr>
          <p:spPr>
            <a:xfrm>
              <a:off x="3129333" y="4632377"/>
              <a:ext cx="1011234" cy="108262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hlinkClick r:id="rId11" action="ppaction://hlinksldjump"/>
            </p:cNvPr>
            <p:cNvSpPr/>
            <p:nvPr/>
          </p:nvSpPr>
          <p:spPr>
            <a:xfrm>
              <a:off x="5465319" y="4755756"/>
              <a:ext cx="957733" cy="942880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/>
          </p:nvGrpSpPr>
          <p:grpSpPr>
            <a:xfrm>
              <a:off x="45675" y="531497"/>
              <a:ext cx="1231602" cy="1017593"/>
              <a:chOff x="5157331" y="-39587"/>
              <a:chExt cx="1231602" cy="1017593"/>
            </a:xfrm>
          </p:grpSpPr>
          <p:grpSp>
            <p:nvGrpSpPr>
              <p:cNvPr id="126" name="Group 125"/>
              <p:cNvGrpSpPr/>
              <p:nvPr/>
            </p:nvGrpSpPr>
            <p:grpSpPr>
              <a:xfrm>
                <a:off x="5448064" y="104116"/>
                <a:ext cx="632821" cy="689298"/>
                <a:chOff x="1605734" y="1331873"/>
                <a:chExt cx="1184181" cy="989521"/>
              </a:xfrm>
            </p:grpSpPr>
            <p:sp>
              <p:nvSpPr>
                <p:cNvPr id="128" name="Rectangle 127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Rectangle 128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7" name="Rectangle 126">
                <a:hlinkClick r:id="rId7" action="ppaction://hlinksldjump"/>
              </p:cNvPr>
              <p:cNvSpPr/>
              <p:nvPr/>
            </p:nvSpPr>
            <p:spPr>
              <a:xfrm>
                <a:off x="5157331" y="-39587"/>
                <a:ext cx="1231602" cy="101759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/>
            <p:cNvGrpSpPr/>
            <p:nvPr/>
          </p:nvGrpSpPr>
          <p:grpSpPr>
            <a:xfrm>
              <a:off x="1084839" y="562383"/>
              <a:ext cx="1231602" cy="802115"/>
              <a:chOff x="5157331" y="902062"/>
              <a:chExt cx="1231602" cy="802115"/>
            </a:xfrm>
          </p:grpSpPr>
          <p:grpSp>
            <p:nvGrpSpPr>
              <p:cNvPr id="131" name="Group 130"/>
              <p:cNvGrpSpPr/>
              <p:nvPr/>
            </p:nvGrpSpPr>
            <p:grpSpPr>
              <a:xfrm>
                <a:off x="5443092" y="978006"/>
                <a:ext cx="670808" cy="707815"/>
                <a:chOff x="3258371" y="1124241"/>
                <a:chExt cx="1165935" cy="1197153"/>
              </a:xfrm>
              <a:noFill/>
            </p:grpSpPr>
            <p:sp>
              <p:nvSpPr>
                <p:cNvPr id="133" name="Rectangle 132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Rectangle 133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5" name="Rectangle 134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2" name="Rectangle 131">
                <a:hlinkClick r:id="rId8" action="ppaction://hlinksldjump"/>
              </p:cNvPr>
              <p:cNvSpPr/>
              <p:nvPr/>
            </p:nvSpPr>
            <p:spPr>
              <a:xfrm>
                <a:off x="5157331" y="902062"/>
                <a:ext cx="1231602" cy="80211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6" name="Group 135"/>
            <p:cNvGrpSpPr/>
            <p:nvPr/>
          </p:nvGrpSpPr>
          <p:grpSpPr>
            <a:xfrm>
              <a:off x="2010627" y="458627"/>
              <a:ext cx="1502488" cy="869846"/>
              <a:chOff x="5157331" y="1681999"/>
              <a:chExt cx="1231602" cy="694702"/>
            </a:xfrm>
          </p:grpSpPr>
          <p:sp>
            <p:nvSpPr>
              <p:cNvPr id="137" name="Oval Callout 136"/>
              <p:cNvSpPr/>
              <p:nvPr/>
            </p:nvSpPr>
            <p:spPr>
              <a:xfrm>
                <a:off x="5437138" y="1794089"/>
                <a:ext cx="676763" cy="473145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>
                <a:hlinkClick r:id="rId12" action="ppaction://hlinksldjump"/>
              </p:cNvPr>
              <p:cNvSpPr/>
              <p:nvPr/>
            </p:nvSpPr>
            <p:spPr>
              <a:xfrm>
                <a:off x="5157331" y="1681999"/>
                <a:ext cx="1231602" cy="69470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151403" y="1515861"/>
              <a:ext cx="1001741" cy="1039830"/>
              <a:chOff x="5266970" y="2357342"/>
              <a:chExt cx="1001741" cy="1039830"/>
            </a:xfrm>
          </p:grpSpPr>
          <p:sp>
            <p:nvSpPr>
              <p:cNvPr id="140" name="Plus 139"/>
              <p:cNvSpPr/>
              <p:nvPr/>
            </p:nvSpPr>
            <p:spPr>
              <a:xfrm>
                <a:off x="5266970" y="2357342"/>
                <a:ext cx="1001741" cy="1039830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Rectangle 140">
                <a:hlinkClick r:id="rId11" action="ppaction://hlinksldjump"/>
              </p:cNvPr>
              <p:cNvSpPr/>
              <p:nvPr/>
            </p:nvSpPr>
            <p:spPr>
              <a:xfrm>
                <a:off x="5337816" y="2425279"/>
                <a:ext cx="930895" cy="91427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1116069" y="1180997"/>
              <a:ext cx="1034531" cy="1569660"/>
              <a:chOff x="4750464" y="1047949"/>
              <a:chExt cx="1034531" cy="1569660"/>
            </a:xfrm>
          </p:grpSpPr>
          <p:sp>
            <p:nvSpPr>
              <p:cNvPr id="143" name="TextBox 142"/>
              <p:cNvSpPr txBox="1"/>
              <p:nvPr/>
            </p:nvSpPr>
            <p:spPr>
              <a:xfrm>
                <a:off x="4750464" y="1047949"/>
                <a:ext cx="1007006" cy="15696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sz="9600" b="1" dirty="0" smtClean="0">
                    <a:ln w="28575" cmpd="sng">
                      <a:solidFill>
                        <a:schemeClr val="accent6"/>
                      </a:solidFill>
                      <a:prstDash val="solid"/>
                      <a:miter lim="800000"/>
                    </a:ln>
                    <a:noFill/>
                  </a:rPr>
                  <a:t>♫</a:t>
                </a:r>
                <a:endParaRPr lang="en-US" sz="9600" b="1" dirty="0">
                  <a:ln w="28575" cmpd="sng">
                    <a:solidFill>
                      <a:schemeClr val="accent6"/>
                    </a:solidFill>
                    <a:prstDash val="solid"/>
                    <a:miter lim="800000"/>
                  </a:ln>
                  <a:noFill/>
                </a:endParaRPr>
              </a:p>
            </p:txBody>
          </p:sp>
          <p:sp>
            <p:nvSpPr>
              <p:cNvPr id="144" name="Rectangle 143">
                <a:hlinkClick r:id="rId10" action="ppaction://hlinksldjump"/>
              </p:cNvPr>
              <p:cNvSpPr/>
              <p:nvPr/>
            </p:nvSpPr>
            <p:spPr>
              <a:xfrm rot="10800000">
                <a:off x="4773761" y="1342884"/>
                <a:ext cx="1011234" cy="10826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2298964" y="1515861"/>
              <a:ext cx="730126" cy="914516"/>
              <a:chOff x="1433527" y="1490152"/>
              <a:chExt cx="770350" cy="935358"/>
            </a:xfrm>
          </p:grpSpPr>
          <p:grpSp>
            <p:nvGrpSpPr>
              <p:cNvPr id="146" name="Group 145"/>
              <p:cNvGrpSpPr/>
              <p:nvPr/>
            </p:nvGrpSpPr>
            <p:grpSpPr>
              <a:xfrm>
                <a:off x="1553679" y="1490152"/>
                <a:ext cx="486717" cy="935358"/>
                <a:chOff x="5477957" y="3351646"/>
                <a:chExt cx="528462" cy="1188250"/>
              </a:xfrm>
              <a:noFill/>
            </p:grpSpPr>
            <p:grpSp>
              <p:nvGrpSpPr>
                <p:cNvPr id="148" name="Group 147"/>
                <p:cNvGrpSpPr/>
                <p:nvPr/>
              </p:nvGrpSpPr>
              <p:grpSpPr>
                <a:xfrm>
                  <a:off x="5651567" y="3405750"/>
                  <a:ext cx="232547" cy="1119389"/>
                  <a:chOff x="5048914" y="1048980"/>
                  <a:chExt cx="270663" cy="1255858"/>
                </a:xfrm>
                <a:grpFill/>
              </p:grpSpPr>
              <p:sp>
                <p:nvSpPr>
                  <p:cNvPr id="150" name="Rectangle 149"/>
                  <p:cNvSpPr/>
                  <p:nvPr/>
                </p:nvSpPr>
                <p:spPr>
                  <a:xfrm>
                    <a:off x="5048914" y="1470794"/>
                    <a:ext cx="267159" cy="834044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1" name="Oval 150"/>
                  <p:cNvSpPr/>
                  <p:nvPr/>
                </p:nvSpPr>
                <p:spPr>
                  <a:xfrm>
                    <a:off x="5048914" y="1048980"/>
                    <a:ext cx="270663" cy="271921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49" name="Rectangle 148">
                  <a:hlinkClick r:id="rId13" action="ppaction://hlinksldjump"/>
                </p:cNvPr>
                <p:cNvSpPr/>
                <p:nvPr/>
              </p:nvSpPr>
              <p:spPr>
                <a:xfrm>
                  <a:off x="5477957" y="3351646"/>
                  <a:ext cx="528462" cy="11882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7" name="Rectangle 146">
                <a:hlinkClick r:id="rId9" action="ppaction://hlinksldjump"/>
              </p:cNvPr>
              <p:cNvSpPr/>
              <p:nvPr/>
            </p:nvSpPr>
            <p:spPr>
              <a:xfrm>
                <a:off x="1433527" y="1498915"/>
                <a:ext cx="770350" cy="9265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-64280" y="4420601"/>
              <a:ext cx="9228811" cy="1569660"/>
              <a:chOff x="-64280" y="4420601"/>
              <a:chExt cx="9228811" cy="1569660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3446" y="4703706"/>
                <a:ext cx="9161085" cy="1102290"/>
                <a:chOff x="3446" y="4703706"/>
                <a:chExt cx="9161085" cy="1102290"/>
              </a:xfrm>
            </p:grpSpPr>
            <p:sp>
              <p:nvSpPr>
                <p:cNvPr id="6" name="Rectangle 5"/>
                <p:cNvSpPr/>
                <p:nvPr/>
              </p:nvSpPr>
              <p:spPr>
                <a:xfrm>
                  <a:off x="3446" y="4789160"/>
                  <a:ext cx="9161085" cy="936885"/>
                </a:xfrm>
                <a:prstGeom prst="rect">
                  <a:avLst/>
                </a:prstGeom>
                <a:solidFill>
                  <a:srgbClr val="FFFFFF">
                    <a:alpha val="65000"/>
                  </a:srgbClr>
                </a:solidFill>
                <a:ln>
                  <a:noFill/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03" name="Group 102"/>
                <p:cNvGrpSpPr/>
                <p:nvPr/>
              </p:nvGrpSpPr>
              <p:grpSpPr>
                <a:xfrm>
                  <a:off x="4338729" y="4835577"/>
                  <a:ext cx="1231602" cy="802115"/>
                  <a:chOff x="5157331" y="902062"/>
                  <a:chExt cx="1231602" cy="802115"/>
                </a:xfrm>
              </p:grpSpPr>
              <p:grpSp>
                <p:nvGrpSpPr>
                  <p:cNvPr id="104" name="Group 103"/>
                  <p:cNvGrpSpPr/>
                  <p:nvPr/>
                </p:nvGrpSpPr>
                <p:grpSpPr>
                  <a:xfrm>
                    <a:off x="5443092" y="978006"/>
                    <a:ext cx="670808" cy="707815"/>
                    <a:chOff x="3258371" y="1124241"/>
                    <a:chExt cx="1165935" cy="1197153"/>
                  </a:xfrm>
                  <a:noFill/>
                </p:grpSpPr>
                <p:sp>
                  <p:nvSpPr>
                    <p:cNvPr id="106" name="Rectangle 105"/>
                    <p:cNvSpPr/>
                    <p:nvPr/>
                  </p:nvSpPr>
                  <p:spPr>
                    <a:xfrm>
                      <a:off x="3258371" y="1124241"/>
                      <a:ext cx="1165935" cy="1197153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7" name="Rectangle 106"/>
                    <p:cNvSpPr/>
                    <p:nvPr/>
                  </p:nvSpPr>
                  <p:spPr>
                    <a:xfrm>
                      <a:off x="3258371" y="1124241"/>
                      <a:ext cx="1165935" cy="353956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8" name="Rectangle 107"/>
                    <p:cNvSpPr/>
                    <p:nvPr/>
                  </p:nvSpPr>
                  <p:spPr>
                    <a:xfrm>
                      <a:off x="3341652" y="1582295"/>
                      <a:ext cx="999373" cy="635000"/>
                    </a:xfrm>
                    <a:prstGeom prst="rect">
                      <a:avLst/>
                    </a:prstGeom>
                    <a:grpFill/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05" name="Rectangle 104">
                    <a:hlinkClick r:id="rId8" action="ppaction://hlinksldjump"/>
                  </p:cNvPr>
                  <p:cNvSpPr/>
                  <p:nvPr/>
                </p:nvSpPr>
                <p:spPr>
                  <a:xfrm>
                    <a:off x="5157331" y="902062"/>
                    <a:ext cx="1231602" cy="80211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12" name="Group 111"/>
                <p:cNvGrpSpPr/>
                <p:nvPr/>
              </p:nvGrpSpPr>
              <p:grpSpPr>
                <a:xfrm>
                  <a:off x="3171766" y="4743110"/>
                  <a:ext cx="1502488" cy="869846"/>
                  <a:chOff x="5157331" y="1681999"/>
                  <a:chExt cx="1231602" cy="694702"/>
                </a:xfrm>
              </p:grpSpPr>
              <p:sp>
                <p:nvSpPr>
                  <p:cNvPr id="113" name="Oval Callout 112"/>
                  <p:cNvSpPr/>
                  <p:nvPr/>
                </p:nvSpPr>
                <p:spPr>
                  <a:xfrm>
                    <a:off x="5437138" y="1794089"/>
                    <a:ext cx="676763" cy="473145"/>
                  </a:xfrm>
                  <a:prstGeom prst="wedgeEllipseCallout">
                    <a:avLst>
                      <a:gd name="adj1" fmla="val -50319"/>
                      <a:gd name="adj2" fmla="val 79784"/>
                    </a:avLst>
                  </a:prstGeom>
                  <a:noFill/>
                </p:spPr>
                <p:style>
                  <a:lnRef idx="2">
                    <a:schemeClr val="accent3"/>
                  </a:lnRef>
                  <a:fillRef idx="1">
                    <a:schemeClr val="lt1"/>
                  </a:fillRef>
                  <a:effectRef idx="0">
                    <a:schemeClr val="accent3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4" name="Rectangle 113">
                    <a:hlinkClick r:id="rId12" action="ppaction://hlinksldjump"/>
                  </p:cNvPr>
                  <p:cNvSpPr/>
                  <p:nvPr/>
                </p:nvSpPr>
                <p:spPr>
                  <a:xfrm>
                    <a:off x="5157331" y="1681999"/>
                    <a:ext cx="1231602" cy="69470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15" name="Group 114"/>
                <p:cNvGrpSpPr/>
                <p:nvPr/>
              </p:nvGrpSpPr>
              <p:grpSpPr>
                <a:xfrm>
                  <a:off x="857715" y="4703706"/>
                  <a:ext cx="1001741" cy="1039830"/>
                  <a:chOff x="5266970" y="2357342"/>
                  <a:chExt cx="1001741" cy="1039830"/>
                </a:xfrm>
              </p:grpSpPr>
              <p:sp>
                <p:nvSpPr>
                  <p:cNvPr id="116" name="Plus 115"/>
                  <p:cNvSpPr/>
                  <p:nvPr/>
                </p:nvSpPr>
                <p:spPr>
                  <a:xfrm>
                    <a:off x="5266970" y="2357342"/>
                    <a:ext cx="1001741" cy="1039830"/>
                  </a:xfrm>
                  <a:prstGeom prst="mathPlus">
                    <a:avLst/>
                  </a:prstGeom>
                  <a:noFill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7" name="Rectangle 116">
                    <a:hlinkClick r:id="rId11" action="ppaction://hlinksldjump"/>
                  </p:cNvPr>
                  <p:cNvSpPr/>
                  <p:nvPr/>
                </p:nvSpPr>
                <p:spPr>
                  <a:xfrm>
                    <a:off x="5337816" y="2425279"/>
                    <a:ext cx="930895" cy="91427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18" name="Group 117"/>
                <p:cNvGrpSpPr/>
                <p:nvPr/>
              </p:nvGrpSpPr>
              <p:grpSpPr>
                <a:xfrm>
                  <a:off x="2236120" y="4788403"/>
                  <a:ext cx="1231602" cy="1017593"/>
                  <a:chOff x="5157331" y="-39587"/>
                  <a:chExt cx="1231602" cy="1017593"/>
                </a:xfrm>
              </p:grpSpPr>
              <p:grpSp>
                <p:nvGrpSpPr>
                  <p:cNvPr id="119" name="Group 118"/>
                  <p:cNvGrpSpPr/>
                  <p:nvPr/>
                </p:nvGrpSpPr>
                <p:grpSpPr>
                  <a:xfrm>
                    <a:off x="5448064" y="104116"/>
                    <a:ext cx="632821" cy="689298"/>
                    <a:chOff x="1605734" y="1331873"/>
                    <a:chExt cx="1184181" cy="989521"/>
                  </a:xfrm>
                </p:grpSpPr>
                <p:sp>
                  <p:nvSpPr>
                    <p:cNvPr id="121" name="Rectangle 120"/>
                    <p:cNvSpPr/>
                    <p:nvPr/>
                  </p:nvSpPr>
                  <p:spPr>
                    <a:xfrm rot="20051715">
                      <a:off x="1605734" y="1331873"/>
                      <a:ext cx="1093063" cy="166557"/>
                    </a:xfrm>
                    <a:prstGeom prst="rect">
                      <a:avLst/>
                    </a:prstGeom>
                    <a:noFill/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22" name="Rectangle 121"/>
                    <p:cNvSpPr/>
                    <p:nvPr/>
                  </p:nvSpPr>
                  <p:spPr>
                    <a:xfrm>
                      <a:off x="1696852" y="1717624"/>
                      <a:ext cx="1093063" cy="603770"/>
                    </a:xfrm>
                    <a:prstGeom prst="rect">
                      <a:avLst/>
                    </a:prstGeom>
                    <a:noFill/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20" name="Rectangle 119">
                    <a:hlinkClick r:id="rId7" action="ppaction://hlinksldjump"/>
                  </p:cNvPr>
                  <p:cNvSpPr/>
                  <p:nvPr/>
                </p:nvSpPr>
                <p:spPr>
                  <a:xfrm>
                    <a:off x="5157331" y="-39587"/>
                    <a:ext cx="1231602" cy="101759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2"/>
                  </a:lnRef>
                  <a:fillRef idx="1">
                    <a:schemeClr val="lt1"/>
                  </a:fillRef>
                  <a:effectRef idx="0">
                    <a:schemeClr val="accent2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" name="Group 4"/>
                <p:cNvGrpSpPr/>
                <p:nvPr/>
              </p:nvGrpSpPr>
              <p:grpSpPr>
                <a:xfrm>
                  <a:off x="1723783" y="4786585"/>
                  <a:ext cx="730126" cy="914516"/>
                  <a:chOff x="1433527" y="1490152"/>
                  <a:chExt cx="770350" cy="935358"/>
                </a:xfrm>
              </p:grpSpPr>
              <p:grpSp>
                <p:nvGrpSpPr>
                  <p:cNvPr id="98" name="Group 97"/>
                  <p:cNvGrpSpPr/>
                  <p:nvPr/>
                </p:nvGrpSpPr>
                <p:grpSpPr>
                  <a:xfrm>
                    <a:off x="1553679" y="1490152"/>
                    <a:ext cx="486717" cy="935358"/>
                    <a:chOff x="5477957" y="3351646"/>
                    <a:chExt cx="528462" cy="1188250"/>
                  </a:xfrm>
                  <a:noFill/>
                </p:grpSpPr>
                <p:grpSp>
                  <p:nvGrpSpPr>
                    <p:cNvPr id="99" name="Group 98"/>
                    <p:cNvGrpSpPr/>
                    <p:nvPr/>
                  </p:nvGrpSpPr>
                  <p:grpSpPr>
                    <a:xfrm>
                      <a:off x="5651567" y="3405750"/>
                      <a:ext cx="232547" cy="1119389"/>
                      <a:chOff x="5048914" y="1048980"/>
                      <a:chExt cx="270663" cy="1255858"/>
                    </a:xfrm>
                    <a:grpFill/>
                  </p:grpSpPr>
                  <p:sp>
                    <p:nvSpPr>
                      <p:cNvPr id="101" name="Rectangle 100"/>
                      <p:cNvSpPr/>
                      <p:nvPr/>
                    </p:nvSpPr>
                    <p:spPr>
                      <a:xfrm>
                        <a:off x="5048914" y="1470794"/>
                        <a:ext cx="267159" cy="834044"/>
                      </a:xfrm>
                      <a:prstGeom prst="rect">
                        <a:avLst/>
                      </a:prstGeom>
                      <a:grpFill/>
                    </p:spPr>
                    <p:style>
                      <a:lnRef idx="2">
                        <a:schemeClr val="accent1"/>
                      </a:lnRef>
                      <a:fillRef idx="1">
                        <a:schemeClr val="lt1"/>
                      </a:fillRef>
                      <a:effectRef idx="0">
                        <a:schemeClr val="accent1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02" name="Oval 101"/>
                      <p:cNvSpPr/>
                      <p:nvPr/>
                    </p:nvSpPr>
                    <p:spPr>
                      <a:xfrm>
                        <a:off x="5048914" y="1048980"/>
                        <a:ext cx="270663" cy="271921"/>
                      </a:xfrm>
                      <a:prstGeom prst="ellipse">
                        <a:avLst/>
                      </a:prstGeom>
                      <a:grpFill/>
                    </p:spPr>
                    <p:style>
                      <a:lnRef idx="2">
                        <a:schemeClr val="accent1"/>
                      </a:lnRef>
                      <a:fillRef idx="1">
                        <a:schemeClr val="lt1"/>
                      </a:fillRef>
                      <a:effectRef idx="0">
                        <a:schemeClr val="accent1"/>
                      </a:effectRef>
                      <a:fontRef idx="minor">
                        <a:schemeClr val="dk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00" name="Rectangle 99">
                      <a:hlinkClick r:id="rId13" action="ppaction://hlinksldjump"/>
                    </p:cNvPr>
                    <p:cNvSpPr/>
                    <p:nvPr/>
                  </p:nvSpPr>
                  <p:spPr>
                    <a:xfrm>
                      <a:off x="5477957" y="3351646"/>
                      <a:ext cx="528462" cy="1188250"/>
                    </a:xfrm>
                    <a:prstGeom prst="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2"/>
                    </a:lnRef>
                    <a:fillRef idx="1">
                      <a:schemeClr val="lt1"/>
                    </a:fillRef>
                    <a:effectRef idx="0">
                      <a:schemeClr val="accent2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123" name="Rectangle 122">
                    <a:hlinkClick r:id="rId9" action="ppaction://hlinksldjump"/>
                  </p:cNvPr>
                  <p:cNvSpPr/>
                  <p:nvPr/>
                </p:nvSpPr>
                <p:spPr>
                  <a:xfrm>
                    <a:off x="1433527" y="1498915"/>
                    <a:ext cx="770350" cy="92659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24" name="TextBox 123"/>
                <p:cNvSpPr txBox="1"/>
                <p:nvPr/>
              </p:nvSpPr>
              <p:spPr>
                <a:xfrm>
                  <a:off x="8052274" y="5236661"/>
                  <a:ext cx="109517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fld id="{F6B09B9F-B1A9-EA47-B09A-2628FEE93FAD}" type="datetime1">
                    <a:rPr lang="en-US" smtClean="0">
                      <a:solidFill>
                        <a:schemeClr val="bg1">
                          <a:lumMod val="75000"/>
                        </a:schemeClr>
                      </a:solidFill>
                      <a:latin typeface="Apple SD 산돌고딕 Neo 얇은체"/>
                      <a:ea typeface="Apple SD 산돌고딕 Neo 얇은체"/>
                      <a:cs typeface="Apple SD 산돌고딕 Neo 얇은체"/>
                    </a:rPr>
                    <a:t>5/21/14</a:t>
                  </a:fld>
                  <a:endParaRPr lang="en-US" dirty="0">
                    <a:solidFill>
                      <a:schemeClr val="bg1">
                        <a:lumMod val="75000"/>
                      </a:schemeClr>
                    </a:solidFill>
                    <a:latin typeface="Apple SD 산돌고딕 Neo 얇은체"/>
                    <a:ea typeface="Apple SD 산돌고딕 Neo 얇은체"/>
                    <a:cs typeface="Apple SD 산돌고딕 Neo 얇은체"/>
                  </a:endParaRPr>
                </a:p>
              </p:txBody>
            </p:sp>
          </p:grpSp>
          <p:grpSp>
            <p:nvGrpSpPr>
              <p:cNvPr id="152" name="Group 151"/>
              <p:cNvGrpSpPr/>
              <p:nvPr/>
            </p:nvGrpSpPr>
            <p:grpSpPr>
              <a:xfrm>
                <a:off x="-64280" y="4420601"/>
                <a:ext cx="1034531" cy="1569660"/>
                <a:chOff x="4750464" y="1047949"/>
                <a:chExt cx="1034531" cy="1569660"/>
              </a:xfrm>
            </p:grpSpPr>
            <p:sp>
              <p:nvSpPr>
                <p:cNvPr id="153" name="TextBox 152"/>
                <p:cNvSpPr txBox="1"/>
                <p:nvPr/>
              </p:nvSpPr>
              <p:spPr>
                <a:xfrm>
                  <a:off x="4750464" y="1047949"/>
                  <a:ext cx="1007006" cy="156966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wrap="none" rtlCol="0">
                  <a:spAutoFit/>
                </a:bodyPr>
                <a:lstStyle/>
                <a:p>
                  <a:r>
                    <a:rPr lang="en-US" sz="9600" b="1" dirty="0" smtClean="0">
                      <a:ln w="28575" cmpd="sng">
                        <a:solidFill>
                          <a:schemeClr val="accent6"/>
                        </a:solidFill>
                        <a:prstDash val="solid"/>
                        <a:miter lim="800000"/>
                      </a:ln>
                      <a:noFill/>
                    </a:rPr>
                    <a:t>♫</a:t>
                  </a:r>
                  <a:endParaRPr lang="en-US" sz="9600" b="1" dirty="0">
                    <a:ln w="28575" cmpd="sng">
                      <a:solidFill>
                        <a:schemeClr val="accent6"/>
                      </a:solidFill>
                      <a:prstDash val="solid"/>
                      <a:miter lim="800000"/>
                    </a:ln>
                    <a:noFill/>
                  </a:endParaRPr>
                </a:p>
              </p:txBody>
            </p:sp>
            <p:sp>
              <p:nvSpPr>
                <p:cNvPr id="154" name="Rectangle 153">
                  <a:hlinkClick r:id="rId10" action="ppaction://hlinksldjump"/>
                </p:cNvPr>
                <p:cNvSpPr/>
                <p:nvPr/>
              </p:nvSpPr>
              <p:spPr>
                <a:xfrm rot="10800000">
                  <a:off x="4773761" y="1342884"/>
                  <a:ext cx="1011234" cy="108262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45776265"/>
      </p:ext>
    </p:extLst>
  </p:cSld>
  <p:clrMapOvr>
    <a:masterClrMapping/>
  </p:clrMapOvr>
  <p:transition xmlns:p14="http://schemas.microsoft.com/office/powerpoint/2010/main" spd="slow" advClick="0">
    <p:push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8794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DEVELOPERS</a:t>
            </a:r>
          </a:p>
          <a:p>
            <a:r>
              <a:rPr lang="en-US" dirty="0" smtClean="0"/>
              <a:t>WANTED</a:t>
            </a:r>
            <a:endParaRPr lang="en-US" dirty="0"/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005687"/>
            <a:ext cx="1743508" cy="64541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59" name="Group 58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66" name="Group 65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93" name="Rectangle 92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7" name="Group 66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90" name="Rectangle 89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1" name="Rectangle 90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88" name="Rectangle 87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Oval 88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9" name="Group 68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72" name="Group 71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83" name="Rectangle 82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Rectangle 83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Rectangle 84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Oval 85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7" name="Oval 86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3" name="Rectangle 72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0" name="Oval Callout 69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Plus 70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Rectangle 59">
              <a:hlinkClick r:id="rId4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hlinkClick r:id="rId5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hlinkClick r:id="rId6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hlinkClick r:id="rId7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hlinkClick r:id="rId8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hlinkClick r:id="rId9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527196"/>
      </p:ext>
    </p:extLst>
  </p:cSld>
  <p:clrMapOvr>
    <a:masterClrMapping/>
  </p:clrMapOvr>
  <p:transition xmlns:p14="http://schemas.microsoft.com/office/powerpoint/2010/main" spd="slow" advClick="0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8" name="Isosceles Triangle 7">
              <a:hlinkClick r:id="rId4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hlinkClick r:id="rId5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hlinkClick r:id="rId6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hlinkClick r:id="rId7" action="ppaction://hlinksldjump"/>
            </p:cNvPr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nual Operation 16">
              <a:hlinkClick r:id="rId8" action="ppaction://hlinksldjump"/>
            </p:cNvPr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hlinkClick r:id="rId9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10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>
            <a:hlinkClick r:id="rId11" action="ppaction://hlinksldjump"/>
          </p:cNvPr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12" action="ppaction://hlinksldjump"/>
          </p:cNvPr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09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 rot="20052062">
            <a:off x="2312516" y="4142370"/>
            <a:ext cx="539644" cy="53475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/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/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31" name="Isosceles Triangle 30">
              <a:hlinkClick r:id="rId4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>
              <a:hlinkClick r:id="rId5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>
              <a:hlinkClick r:id="rId6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>
              <a:hlinkClick r:id="rId7" action="ppaction://hlinksldjump"/>
            </p:cNvPr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Manual Operation 37">
              <a:hlinkClick r:id="rId8" action="ppaction://hlinksldjump"/>
            </p:cNvPr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371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"/>
    </mc:Choice>
    <mc:Fallback xmlns="">
      <p:transition xmlns:p14="http://schemas.microsoft.com/office/powerpoint/2010/main" advClick="0" advTm="2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hlinkClick r:id="rId4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5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>
            <a:hlinkClick r:id="rId6" action="ppaction://hlinksldjump"/>
          </p:cNvPr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7" action="ppaction://hlinksldjump"/>
          </p:cNvPr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31" name="Isosceles Triangle 30">
              <a:hlinkClick r:id="rId8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>
              <a:hlinkClick r:id="rId9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>
              <a:hlinkClick r:id="rId10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>
              <a:hlinkClick r:id="rId11" action="ppaction://hlinksldjump"/>
            </p:cNvPr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Manual Operation 37">
              <a:hlinkClick r:id="rId12" action="ppaction://hlinksldjump"/>
            </p:cNvPr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09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912409" y="1851114"/>
            <a:ext cx="1322086" cy="1350386"/>
            <a:chOff x="4892761" y="1899309"/>
            <a:chExt cx="1748903" cy="1785773"/>
          </a:xfrm>
        </p:grpSpPr>
        <p:sp>
          <p:nvSpPr>
            <p:cNvPr id="3" name="Oval 2"/>
            <p:cNvSpPr/>
            <p:nvPr/>
          </p:nvSpPr>
          <p:spPr>
            <a:xfrm>
              <a:off x="4892761" y="1936230"/>
              <a:ext cx="1748903" cy="174885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5122770" y="1899309"/>
              <a:ext cx="1300127" cy="17501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 smtClean="0">
                  <a:blipFill rotWithShape="0">
                    <a:blip r:embed="rId2">
                      <a:alphaModFix amt="94000"/>
                    </a:blip>
                    <a:stretch>
                      <a:fillRect/>
                    </a:stretch>
                  </a:blipFill>
                  <a:latin typeface="Avenir Heavy"/>
                  <a:cs typeface="Avenir Heavy"/>
                </a:rPr>
                <a:t>G</a:t>
              </a:r>
              <a:endParaRPr lang="en-US" sz="8000" dirty="0">
                <a:blipFill rotWithShape="0">
                  <a:blip r:embed="rId2">
                    <a:alphaModFix amt="94000"/>
                  </a:blip>
                  <a:stretch>
                    <a:fillRect/>
                  </a:stretch>
                </a:blipFill>
                <a:latin typeface="Avenir Heavy"/>
                <a:cs typeface="Avenir Heavy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627876" y="2139697"/>
            <a:ext cx="2024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rgbClr val="FFFFF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endParaRPr lang="en-US" sz="4400" dirty="0">
              <a:solidFill>
                <a:srgbClr val="FFFFF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2072227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8" name="Isosceles Triangle 7"/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nual Operation 16"/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hlinkClick r:id="rId4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/>
          <p:cNvSpPr/>
          <p:nvPr/>
        </p:nvSpPr>
        <p:spPr>
          <a:xfrm rot="20052062">
            <a:off x="2834341" y="4666671"/>
            <a:ext cx="485157" cy="49994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/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00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"/>
    </mc:Choice>
    <mc:Fallback xmlns="">
      <p:transition xmlns:p14="http://schemas.microsoft.com/office/powerpoint/2010/main" advClick="0" advTm="2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Oval 21">
            <a:hlinkClick r:id="rId4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5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>
            <a:hlinkClick r:id="rId6" action="ppaction://hlinksldjump"/>
          </p:cNvPr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7" action="ppaction://hlinksldjump"/>
          </p:cNvPr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40" name="Isosceles Triangle 39">
              <a:hlinkClick r:id="rId8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Isosceles Triangle 40">
              <a:hlinkClick r:id="rId9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Isosceles Triangle 41">
              <a:hlinkClick r:id="rId10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Isosceles Triangle 42">
              <a:hlinkClick r:id="rId11" action="ppaction://hlinksldjump"/>
            </p:cNvPr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Manual Operation 43">
              <a:hlinkClick r:id="rId12" action="ppaction://hlinksldjump"/>
            </p:cNvPr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709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8" name="Isosceles Triangle 7"/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92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nual Operation 16"/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hlinkClick r:id="rId4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5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/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578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xmlns:p14="http://schemas.microsoft.com/office/powerpoint/2010/main" advClick="0" advTm="5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hlinkClick r:id="rId4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5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>
            <a:hlinkClick r:id="rId6" action="ppaction://hlinksldjump"/>
          </p:cNvPr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7" action="ppaction://hlinksldjump"/>
          </p:cNvPr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31" name="Isosceles Triangle 30">
              <a:hlinkClick r:id="rId8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>
              <a:hlinkClick r:id="rId9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>
              <a:hlinkClick r:id="rId10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>
              <a:hlinkClick r:id="rId11" action="ppaction://hlinksldjump"/>
            </p:cNvPr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Manual Operation 37">
              <a:hlinkClick r:id="rId12" action="ppaction://hlinksldjump"/>
            </p:cNvPr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09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8" name="Isosceles Triangle 7"/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hlinkClick r:id="rId4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nual Operation 16"/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hlinkClick r:id="rId5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6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/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55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xmlns:p14="http://schemas.microsoft.com/office/powerpoint/2010/main" advClick="0" advTm="5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hlinkClick r:id="rId4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5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>
            <a:hlinkClick r:id="rId6" action="ppaction://hlinksldjump"/>
          </p:cNvPr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7" action="ppaction://hlinksldjump"/>
          </p:cNvPr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34" name="Isosceles Triangle 33">
              <a:hlinkClick r:id="rId8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>
              <a:hlinkClick r:id="rId9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>
              <a:hlinkClick r:id="rId10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Isosceles Triangle 37">
              <a:hlinkClick r:id="rId11" action="ppaction://hlinksldjump"/>
            </p:cNvPr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Manual Operation 38">
              <a:hlinkClick r:id="rId12" action="ppaction://hlinksldjump"/>
            </p:cNvPr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68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8" name="Isosceles Triangle 7">
              <a:hlinkClick r:id="rId4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hlinkClick r:id="rId5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hlinkClick r:id="rId6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nual Operation 16"/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hlinkClick r:id="rId7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8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>
            <a:hlinkClick r:id="rId9" action="ppaction://hlinksldjump"/>
          </p:cNvPr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10" action="ppaction://hlinksldjump"/>
          </p:cNvPr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09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hlinkClick r:id="rId4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5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/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rgbClr val="1F497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31" name="Isosceles Triangle 30">
              <a:hlinkClick r:id="rId6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>
              <a:hlinkClick r:id="rId7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>
              <a:hlinkClick r:id="rId8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>
              <a:hlinkClick r:id="rId9" action="ppaction://hlinksldjump"/>
            </p:cNvPr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Manual Operation 37">
              <a:hlinkClick r:id="rId10" action="ppaction://hlinksldjump"/>
            </p:cNvPr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531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"/>
    </mc:Choice>
    <mc:Fallback xmlns="">
      <p:transition xmlns:p14="http://schemas.microsoft.com/office/powerpoint/2010/main" advClick="0" advTm="2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8" name="Isosceles Triangle 7">
              <a:hlinkClick r:id="rId4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hlinkClick r:id="rId5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hlinkClick r:id="rId6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nual Operation 16"/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hlinkClick r:id="rId7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8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>
            <a:hlinkClick r:id="rId9" action="ppaction://hlinksldjump"/>
          </p:cNvPr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10" action="ppaction://hlinksldjump"/>
          </p:cNvPr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38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8" name="Isosceles Triangle 7">
              <a:hlinkClick r:id="rId4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hlinkClick r:id="rId5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hlinkClick r:id="rId6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nual Operation 16"/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hlinkClick r:id="rId7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8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/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64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"/>
    </mc:Choice>
    <mc:Fallback xmlns="">
      <p:transition xmlns:p14="http://schemas.microsoft.com/office/powerpoint/2010/main" advClick="0" advTm="2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lacier-peak-wilderness-5019-1920x108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00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4391561"/>
            <a:ext cx="67576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5E5E520C-B889-2F4C-97DC-F84A39A5A4B9}" type="datetime4">
              <a:rPr lang="en-US" sz="8000" smtClean="0">
                <a:solidFill>
                  <a:srgbClr val="FFFFFF"/>
                </a:solidFill>
                <a:latin typeface="Avenir Next Regular"/>
                <a:cs typeface="Avenir Next Regular"/>
              </a:rPr>
              <a:t>May 21, 2014</a:t>
            </a:fld>
            <a:endParaRPr lang="en-US" sz="80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660697"/>
            <a:ext cx="941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venir Next Regular"/>
                <a:cs typeface="Avenir Next Regular"/>
              </a:rPr>
              <a:t>NEXUS</a:t>
            </a:r>
            <a:endParaRPr lang="en-US" dirty="0">
              <a:solidFill>
                <a:srgbClr val="BFBFBF"/>
              </a:solidFill>
              <a:latin typeface="Avenir Next Regular"/>
              <a:cs typeface="Avenir Next Regular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3845363"/>
            <a:ext cx="2785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B3A5825-F978-D742-919C-AD15274CB351}" type="datetime12">
              <a:rPr lang="en-US" sz="5400" smtClean="0">
                <a:solidFill>
                  <a:schemeClr val="bg1"/>
                </a:solidFill>
                <a:latin typeface="Avenir Next Regular"/>
                <a:cs typeface="Avenir Next Regular"/>
              </a:rPr>
              <a:t>2:56 PM</a:t>
            </a:fld>
            <a:endParaRPr lang="en-US" sz="5400" dirty="0">
              <a:solidFill>
                <a:schemeClr val="bg1"/>
              </a:solidFill>
              <a:latin typeface="Avenir Next Regular"/>
              <a:cs typeface="Avenir Next Regular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8108648" y="4413654"/>
            <a:ext cx="748711" cy="1121256"/>
            <a:chOff x="4835260" y="3891378"/>
            <a:chExt cx="748711" cy="1121256"/>
          </a:xfrm>
        </p:grpSpPr>
        <p:sp>
          <p:nvSpPr>
            <p:cNvPr id="15" name="Block Arc 14"/>
            <p:cNvSpPr/>
            <p:nvPr/>
          </p:nvSpPr>
          <p:spPr>
            <a:xfrm rot="20424569">
              <a:off x="4835260" y="3891378"/>
              <a:ext cx="748711" cy="758449"/>
            </a:xfrm>
            <a:prstGeom prst="blockArc">
              <a:avLst>
                <a:gd name="adj1" fmla="val 11804665"/>
                <a:gd name="adj2" fmla="val 0"/>
                <a:gd name="adj3" fmla="val 25000"/>
              </a:avLst>
            </a:prstGeom>
            <a:solidFill>
              <a:schemeClr val="bg1">
                <a:lumMod val="95000"/>
                <a:alpha val="88000"/>
              </a:schemeClr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hlinkClick r:id="rId3" action="ppaction://hlinksldjump"/>
            </p:cNvPr>
            <p:cNvSpPr/>
            <p:nvPr/>
          </p:nvSpPr>
          <p:spPr>
            <a:xfrm>
              <a:off x="4836526" y="4280669"/>
              <a:ext cx="704959" cy="731965"/>
            </a:xfrm>
            <a:prstGeom prst="rect">
              <a:avLst/>
            </a:prstGeom>
            <a:solidFill>
              <a:schemeClr val="bg1">
                <a:lumMod val="95000"/>
                <a:alpha val="88000"/>
              </a:schemeClr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5080144" y="4474099"/>
              <a:ext cx="229023" cy="2287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rgbClr val="4F81BD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16992394"/>
      </p:ext>
    </p:extLst>
  </p:cSld>
  <p:clrMapOvr>
    <a:masterClrMapping/>
  </p:clrMapOvr>
  <p:transition xmlns:p14="http://schemas.microsoft.com/office/powerpoint/2010/main" spd="slow" advClick="0">
    <p:push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hlinkClick r:id="rId4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5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>
            <a:hlinkClick r:id="rId6" action="ppaction://hlinksldjump"/>
          </p:cNvPr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7" action="ppaction://hlinksldjump"/>
          </p:cNvPr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31" name="Isosceles Triangle 30">
              <a:hlinkClick r:id="rId8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>
              <a:hlinkClick r:id="rId9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>
              <a:hlinkClick r:id="rId10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>
              <a:hlinkClick r:id="rId11" action="ppaction://hlinksldjump"/>
            </p:cNvPr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Manual Operation 37">
              <a:hlinkClick r:id="rId12" action="ppaction://hlinksldjump"/>
            </p:cNvPr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38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8" name="Isosceles Triangle 7">
              <a:hlinkClick r:id="rId4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hlinkClick r:id="rId5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nual Operation 16"/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hlinkClick r:id="rId6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7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/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68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xmlns:p14="http://schemas.microsoft.com/office/powerpoint/2010/main" advClick="0" advTm="5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hlinkClick r:id="rId4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5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>
            <a:hlinkClick r:id="rId6" action="ppaction://hlinksldjump"/>
          </p:cNvPr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7" action="ppaction://hlinksldjump"/>
          </p:cNvPr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31" name="Isosceles Triangle 30">
              <a:hlinkClick r:id="rId8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>
              <a:hlinkClick r:id="rId9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>
              <a:hlinkClick r:id="rId10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>
              <a:hlinkClick r:id="rId11" action="ppaction://hlinksldjump"/>
            </p:cNvPr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Manual Operation 37">
              <a:hlinkClick r:id="rId12" action="ppaction://hlinksldjump"/>
            </p:cNvPr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59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8" name="Isosceles Triangle 7">
              <a:hlinkClick r:id="rId4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hlinkClick r:id="rId5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hlinkClick r:id="rId6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nual Operation 16"/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hlinkClick r:id="rId7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8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/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13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xmlns:p14="http://schemas.microsoft.com/office/powerpoint/2010/main" advClick="0" advTm="5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hlinkClick r:id="rId4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5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>
            <a:hlinkClick r:id="rId6" action="ppaction://hlinksldjump"/>
          </p:cNvPr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7" action="ppaction://hlinksldjump"/>
          </p:cNvPr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31" name="Isosceles Triangle 30">
              <a:hlinkClick r:id="rId8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>
              <a:hlinkClick r:id="rId9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>
              <a:hlinkClick r:id="rId10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>
              <a:hlinkClick r:id="rId11" action="ppaction://hlinksldjump"/>
            </p:cNvPr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Manual Operation 37">
              <a:hlinkClick r:id="rId12" action="ppaction://hlinksldjump"/>
            </p:cNvPr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59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8" name="Isosceles Triangle 7">
              <a:hlinkClick r:id="rId4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hlinkClick r:id="rId5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hlinkClick r:id="rId6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nual Operation 16"/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hlinkClick r:id="rId7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8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/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07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"/>
    </mc:Choice>
    <mc:Fallback xmlns="">
      <p:transition xmlns:p14="http://schemas.microsoft.com/office/powerpoint/2010/main" advClick="0" advTm="5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33096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GAMES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832183" y="104098"/>
            <a:ext cx="7193402" cy="34725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84" y="187377"/>
            <a:ext cx="3680098" cy="3261577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31882" y="400110"/>
            <a:ext cx="3310422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We are looking for game designers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Send us a your game built in this format and under 50 slides and it may be inserted</a:t>
            </a:r>
          </a:p>
          <a:p>
            <a:r>
              <a:rPr lang="en-US" dirty="0" smtClean="0">
                <a:solidFill>
                  <a:srgbClr val="BFBFBF"/>
                </a:solidFill>
                <a:latin typeface="American Typewriter"/>
                <a:cs typeface="American Typewriter"/>
              </a:rPr>
              <a:t>REQUIREMENTS must be macro free and active x controls free under 50 slides and must be built with this format</a:t>
            </a:r>
            <a:endParaRPr lang="en-US" dirty="0">
              <a:solidFill>
                <a:srgbClr val="BFBFBF"/>
              </a:solidFill>
              <a:latin typeface="American Typewriter"/>
              <a:cs typeface="American Typewriter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32183" y="3576620"/>
            <a:ext cx="7193402" cy="2138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579203" y="3670310"/>
            <a:ext cx="2554386" cy="1949847"/>
            <a:chOff x="4018338" y="3122951"/>
            <a:chExt cx="2841914" cy="2227125"/>
          </a:xfrm>
        </p:grpSpPr>
        <p:sp>
          <p:nvSpPr>
            <p:cNvPr id="8" name="Isosceles Triangle 7">
              <a:hlinkClick r:id="rId4" action="ppaction://hlinksldjump"/>
            </p:cNvPr>
            <p:cNvSpPr/>
            <p:nvPr/>
          </p:nvSpPr>
          <p:spPr>
            <a:xfrm>
              <a:off x="4923993" y="3122951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hlinkClick r:id="rId5" action="ppaction://hlinksldjump"/>
            </p:cNvPr>
            <p:cNvSpPr/>
            <p:nvPr/>
          </p:nvSpPr>
          <p:spPr>
            <a:xfrm rot="16200000">
              <a:off x="3950659" y="4096285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hlinkClick r:id="rId6" action="ppaction://hlinksldjump"/>
            </p:cNvPr>
            <p:cNvSpPr/>
            <p:nvPr/>
          </p:nvSpPr>
          <p:spPr>
            <a:xfrm rot="5400000">
              <a:off x="5897327" y="4095704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4923992" y="4454830"/>
              <a:ext cx="1030603" cy="895246"/>
            </a:xfrm>
            <a:prstGeom prst="triangle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nual Operation 16"/>
            <p:cNvSpPr/>
            <p:nvPr/>
          </p:nvSpPr>
          <p:spPr>
            <a:xfrm>
              <a:off x="4934401" y="4069665"/>
              <a:ext cx="1030605" cy="343525"/>
            </a:xfrm>
            <a:prstGeom prst="flowChartManualOperation">
              <a:avLst/>
            </a:prstGeom>
            <a:solidFill>
              <a:schemeClr val="bg1">
                <a:lumMod val="50000"/>
                <a:alpha val="5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hlinkClick r:id="rId7" action="ppaction://hlinksldjump"/>
          </p:cNvPr>
          <p:cNvSpPr/>
          <p:nvPr/>
        </p:nvSpPr>
        <p:spPr>
          <a:xfrm rot="20052062">
            <a:off x="2269409" y="4098376"/>
            <a:ext cx="614197" cy="6141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merican Typewriter"/>
                <a:cs typeface="American Typewriter"/>
              </a:rPr>
              <a:t>B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5" name="Oval 24">
            <a:hlinkClick r:id="rId8" action="ppaction://hlinksldjump"/>
          </p:cNvPr>
          <p:cNvSpPr/>
          <p:nvPr/>
        </p:nvSpPr>
        <p:spPr>
          <a:xfrm rot="20052062">
            <a:off x="2831949" y="4554079"/>
            <a:ext cx="614197" cy="61418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merican Typewriter"/>
                <a:cs typeface="American Typewriter"/>
              </a:rPr>
              <a:t>A</a:t>
            </a:r>
          </a:p>
        </p:txBody>
      </p:sp>
      <p:sp>
        <p:nvSpPr>
          <p:cNvPr id="23" name="Oval 22">
            <a:hlinkClick r:id="rId9" action="ppaction://hlinksldjump"/>
          </p:cNvPr>
          <p:cNvSpPr/>
          <p:nvPr/>
        </p:nvSpPr>
        <p:spPr>
          <a:xfrm>
            <a:off x="4214672" y="4421552"/>
            <a:ext cx="202954" cy="210304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hlinkClick r:id="rId10" action="ppaction://hlinksldjump"/>
          </p:cNvPr>
          <p:cNvSpPr/>
          <p:nvPr/>
        </p:nvSpPr>
        <p:spPr>
          <a:xfrm>
            <a:off x="4523228" y="4957311"/>
            <a:ext cx="202954" cy="210304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19524371">
            <a:off x="4747465" y="4497113"/>
            <a:ext cx="94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START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14" name="TextBox 13"/>
          <p:cNvSpPr txBox="1"/>
          <p:nvPr/>
        </p:nvSpPr>
        <p:spPr>
          <a:xfrm rot="19524371">
            <a:off x="4348379" y="3988768"/>
            <a:ext cx="1079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merican Typewriter"/>
                <a:cs typeface="American Typewriter"/>
              </a:rPr>
              <a:t>SELECT</a:t>
            </a:r>
            <a:endParaRPr lang="en-US" dirty="0">
              <a:latin typeface="American Typewriter"/>
              <a:cs typeface="American Typewrite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11276" y="1004766"/>
            <a:ext cx="139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DEVELOPERS</a:t>
            </a:r>
          </a:p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WANTED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59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96268" y="548899"/>
            <a:ext cx="23015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71EA3F-5F80-E54E-ABC6-44FF16FA923F}" type="datetime6">
              <a:rPr lang="en-US" sz="4800" smtClean="0">
                <a:solidFill>
                  <a:srgbClr val="7F7F7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May 14</a:t>
            </a:fld>
            <a:endParaRPr lang="en-US" sz="4800" dirty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CALENDAR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40251" y="548899"/>
            <a:ext cx="2331870" cy="9605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90775" y="5026578"/>
            <a:ext cx="43626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F4782B1-DD02-A048-BC38-EF8D93C22333}" type="datetime2">
              <a:rPr lang="en-US" sz="4000" smtClean="0">
                <a:solidFill>
                  <a:srgbClr val="7F7F7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Wednesday, May 21, 14</a:t>
            </a:fld>
            <a:endParaRPr lang="en-US" sz="4000" dirty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40251" y="3045169"/>
            <a:ext cx="7133490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FE54D0A-7DD0-C847-BC25-ACED77EE6988}" type="datetime2">
              <a:rPr lang="en-US" sz="6000" smtClean="0">
                <a:solidFill>
                  <a:srgbClr val="7F7F7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Wednesday, May 21, 14</a:t>
            </a:fld>
            <a:endParaRPr lang="en-US" sz="6000" dirty="0" smtClean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  <a:p>
            <a:endParaRPr lang="en-US" sz="9600" dirty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90775" y="2050109"/>
            <a:ext cx="38170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F46EAB73-CEDC-1347-936C-5876BA40E278}" type="datetime1">
              <a:rPr lang="en-US" sz="7200" smtClean="0">
                <a:solidFill>
                  <a:srgbClr val="7F7F7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5/21/14</a:t>
            </a:fld>
            <a:endParaRPr lang="en-US" sz="7200" dirty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07819" y="1047762"/>
            <a:ext cx="28999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11D9FBD-8282-AA4A-B2E9-93588F53F9B7}" type="datetime12">
              <a:rPr lang="en-US" sz="5400" smtClean="0">
                <a:solidFill>
                  <a:srgbClr val="7F7F7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2:56 PM</a:t>
            </a:fld>
            <a:endParaRPr lang="en-US" sz="5400" dirty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95487"/>
      </p:ext>
    </p:extLst>
  </p:cSld>
  <p:clrMapOvr>
    <a:masterClrMapping/>
  </p:clrMapOvr>
  <p:transition xmlns:p14="http://schemas.microsoft.com/office/powerpoint/2010/main" spd="slow" advClick="0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INFORMATION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894644" y="215444"/>
            <a:ext cx="35317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Version Beta 1.7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Made on a mac, works on a mac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Macro free,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Property of </a:t>
            </a:r>
            <a:r>
              <a:rPr lang="en-US" dirty="0" err="1" smtClean="0">
                <a:latin typeface="Apple SD 산돌고딕 Neo 얇은체"/>
                <a:ea typeface="Apple SD 산돌고딕 Neo 얇은체"/>
                <a:cs typeface="Apple SD 산돌고딕 Neo 얇은체"/>
              </a:rPr>
              <a:t>Gi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</a:t>
            </a:r>
            <a:r>
              <a:rPr lang="en-US" smtClean="0">
                <a:latin typeface="Apple SD 산돌고딕 Neo 얇은체"/>
                <a:ea typeface="Apple SD 산돌고딕 Neo 얇은체"/>
                <a:cs typeface="Apple SD 산돌고딕 Neo 얇은체"/>
              </a:rPr>
              <a:t>OS Technologies. </a:t>
            </a:r>
            <a:endParaRPr lang="en-US" dirty="0"/>
          </a:p>
        </p:txBody>
      </p:sp>
      <p:grpSp>
        <p:nvGrpSpPr>
          <p:cNvPr id="58" name="Group 57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59" name="Group 58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66" name="Group 65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93" name="Rectangle 92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7" name="Group 66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90" name="Rectangle 89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1" name="Rectangle 90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88" name="Rectangle 87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Oval 88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9" name="Group 68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72" name="Group 71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83" name="Rectangle 82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Rectangle 83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Rectangle 84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Oval 85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7" name="Oval 86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3" name="Rectangle 72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0" name="Oval Callout 69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Plus 70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Rectangle 59">
              <a:hlinkClick r:id="rId3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hlinkClick r:id="rId4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hlinkClick r:id="rId5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hlinkClick r:id="rId6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hlinkClick r:id="rId7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hlinkClick r:id="rId8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98688471"/>
      </p:ext>
    </p:extLst>
  </p:cSld>
  <p:clrMapOvr>
    <a:masterClrMapping/>
  </p:clrMapOvr>
  <p:transition xmlns:p14="http://schemas.microsoft.com/office/powerpoint/2010/main" spd="slow" advClick="0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MOVIE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562418" y="2506012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Coming Soon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59" name="Group 58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66" name="Group 65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93" name="Rectangle 92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7" name="Group 66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90" name="Rectangle 89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1" name="Rectangle 90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88" name="Rectangle 87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Oval 88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9" name="Group 68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72" name="Group 71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83" name="Rectangle 82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Rectangle 83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Rectangle 84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Oval 85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7" name="Oval 86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3" name="Rectangle 72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0" name="Oval Callout 69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Plus 70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Rectangle 59">
              <a:hlinkClick r:id="rId3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hlinkClick r:id="rId4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hlinkClick r:id="rId5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hlinkClick r:id="rId6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hlinkClick r:id="rId7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hlinkClick r:id="rId8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0836091"/>
      </p:ext>
    </p:extLst>
  </p:cSld>
  <p:clrMapOvr>
    <a:masterClrMapping/>
  </p:clrMapOvr>
  <p:transition xmlns:p14="http://schemas.microsoft.com/office/powerpoint/2010/main" spd="slow" advClick="0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559412" y="1894583"/>
            <a:ext cx="46217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9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287446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MESSAGES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39959" y="713154"/>
            <a:ext cx="1162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Welcome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2" name="Rectangle 11">
            <a:hlinkClick r:id="rId3" action="ppaction://hlinksldjump"/>
          </p:cNvPr>
          <p:cNvSpPr/>
          <p:nvPr/>
        </p:nvSpPr>
        <p:spPr>
          <a:xfrm>
            <a:off x="-25678" y="644769"/>
            <a:ext cx="1769186" cy="43771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60" name="Group 59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67" name="Group 66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94" name="Rectangle 93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91" name="Rectangle 90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9" name="Group 68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89" name="Rectangle 88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Oval 89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" name="Group 69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73" name="Group 72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84" name="Rectangle 83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Rectangle 84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Rectangle 85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7" name="Oval 86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8" name="Oval 87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4" name="Rectangle 73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1" name="Oval Callout 70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Plus 71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Rectangle 60">
              <a:hlinkClick r:id="rId4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hlinkClick r:id="rId5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hlinkClick r:id="rId6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hlinkClick r:id="rId7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hlinkClick r:id="rId8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hlinkClick r:id="rId9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17052724"/>
      </p:ext>
    </p:extLst>
  </p:cSld>
  <p:clrMapOvr>
    <a:masterClrMapping/>
  </p:clrMapOvr>
  <p:transition xmlns:p14="http://schemas.microsoft.com/office/powerpoint/2010/main" spd="slow" advClick="0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MESSAGES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39959" y="713154"/>
            <a:ext cx="1162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Welcome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3" name="Rectangle 2">
            <a:hlinkClick r:id="rId3" action="ppaction://hlinksldjump"/>
          </p:cNvPr>
          <p:cNvSpPr/>
          <p:nvPr/>
        </p:nvSpPr>
        <p:spPr>
          <a:xfrm>
            <a:off x="-25678" y="644769"/>
            <a:ext cx="1769186" cy="43771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073054" y="215444"/>
            <a:ext cx="5391219" cy="16619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Welcome to </a:t>
            </a:r>
            <a:r>
              <a:rPr lang="en-US" dirty="0" err="1" smtClean="0">
                <a:latin typeface="Apple SD 산돌고딕 Neo 얇은체"/>
                <a:ea typeface="Apple SD 산돌고딕 Neo 얇은체"/>
                <a:cs typeface="Apple SD 산돌고딕 Neo 얇은체"/>
              </a:rPr>
              <a:t>Gi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-OS NEXUS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-Gio</a:t>
            </a:r>
          </a:p>
          <a:p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  <a:p>
            <a:r>
              <a:rPr lang="en-US" sz="12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Welcome to one of the most powerful macro free PowerPoint Oses Built yet</a:t>
            </a:r>
          </a:p>
          <a:p>
            <a:r>
              <a:rPr lang="en-US" sz="12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We hope that this OS will make you forget this was made on PowerPoint.</a:t>
            </a:r>
          </a:p>
          <a:p>
            <a:r>
              <a:rPr lang="en-US" sz="12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-With-out Wax, Gio </a:t>
            </a:r>
          </a:p>
          <a:p>
            <a:endParaRPr lang="en-US" sz="12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60" name="Group 59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67" name="Group 66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94" name="Rectangle 93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91" name="Rectangle 90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9" name="Group 68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89" name="Rectangle 88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Oval 89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" name="Group 69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73" name="Group 72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84" name="Rectangle 83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Rectangle 84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Rectangle 85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7" name="Oval 86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8" name="Oval 87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4" name="Rectangle 73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1" name="Oval Callout 70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Plus 71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Rectangle 60">
              <a:hlinkClick r:id="rId4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hlinkClick r:id="rId5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hlinkClick r:id="rId6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hlinkClick r:id="rId7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hlinkClick r:id="rId8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hlinkClick r:id="rId9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4752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17" name="Picture 1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19" name="Picture 18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grpSp>
        <p:nvGrpSpPr>
          <p:cNvPr id="50" name="Group 49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51" name="Group 50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58" name="Group 57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122" name="Rectangle 121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Rectangle 122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9" name="Group 58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119" name="Rectangle 118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Rectangle 119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1" name="Rectangle 120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117" name="Rectangle 116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Oval 117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" name="Group 60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101" name="Group 100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112" name="Rectangle 111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3" name="Rectangle 112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4" name="Rectangle 113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5" name="Oval 114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6" name="Oval 115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02" name="Rectangle 101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Rectangle 102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Rectangle 103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Rectangle 104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9" name="Oval Callout 98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Plus 99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2" name="Rectangle 51">
              <a:hlinkClick r:id="rId9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hlinkClick r:id="rId10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hlinkClick r:id="rId11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hlinkClick r:id="rId12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hlinkClick r:id="rId13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hlinkClick r:id="rId14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18234743"/>
      </p:ext>
    </p:extLst>
  </p:cSld>
  <p:clrMapOvr>
    <a:masterClrMapping/>
  </p:clrMapOvr>
  <p:transition xmlns:p14="http://schemas.microsoft.com/office/powerpoint/2010/main" spd="slow" advClick="0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hlinkClick r:id="" action="ppaction://noaction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17" name="Picture 1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4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30368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TWO DOOR CINEMA CLUB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SOMETHING GOOD TO WORK ON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1" name="Picture 20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grpSp>
        <p:nvGrpSpPr>
          <p:cNvPr id="59" name="Group 58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60" name="Group 59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67" name="Group 66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94" name="Rectangle 93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8" name="Group 67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91" name="Rectangle 90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9" name="Group 68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89" name="Rectangle 88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Oval 89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" name="Group 69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73" name="Group 72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84" name="Rectangle 83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Rectangle 84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Rectangle 85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7" name="Oval 86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8" name="Oval 87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4" name="Rectangle 73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1" name="Oval Callout 70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Plus 71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Rectangle 60">
              <a:hlinkClick r:id="rId7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hlinkClick r:id="rId8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hlinkClick r:id="rId9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hlinkClick r:id="rId10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hlinkClick r:id="rId11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hlinkClick r:id="rId12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9209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xmlns:p14="http://schemas.microsoft.com/office/powerpoint/2010/main" spd="med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4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3016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TWO DOOR CINEMA CLUB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SOMETHING GOOD TO WORK ON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0" name="05 Something Good Can Work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215" y="3649853"/>
            <a:ext cx="9246658" cy="4876005"/>
          </a:xfrm>
          <a:prstGeom prst="rect">
            <a:avLst/>
          </a:prstGeom>
        </p:spPr>
      </p:pic>
      <p:pic>
        <p:nvPicPr>
          <p:cNvPr id="21" name="Picture 20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22" name="Picture 21">
            <a:hlinkClick r:id="rId8" action="ppaction://hlinksldjump"/>
          </p:cNvPr>
          <p:cNvPicPr>
            <a:picLocks noChangeAspect="1"/>
          </p:cNvPicPr>
          <p:nvPr/>
        </p:nvPicPr>
        <p:blipFill rotWithShape="1">
          <a:blip r:embed="rId9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23" name="Picture 22">
            <a:hlinkClick r:id="rId10" action="ppaction://hlinksldjump"/>
          </p:cNvPr>
          <p:cNvPicPr>
            <a:picLocks noChangeAspect="1"/>
          </p:cNvPicPr>
          <p:nvPr/>
        </p:nvPicPr>
        <p:blipFill rotWithShape="1">
          <a:blip r:embed="rId11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19" name="Group 18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30" name="Group 29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59" name="Rectangle 58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56" name="Rectangle 55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4" name="Group 33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54" name="Rectangle 53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" name="Group 34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49" name="Rectangle 48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" name="Rectangle 49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" name="Rectangle 50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2" name="Oval 51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3" name="Oval 52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9" name="Rectangle 38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Rectangle 40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6" name="Oval Callout 35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Plus 36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" name="Rectangle 23">
              <a:hlinkClick r:id="rId12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hlinkClick r:id="rId13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hlinkClick r:id="rId14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hlinkClick r:id="rId15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hlinkClick r:id="rId16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hlinkClick r:id="rId17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7087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675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3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1479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JACKSON 5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ABC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b="2532"/>
          <a:stretch/>
        </p:blipFill>
        <p:spPr>
          <a:xfrm>
            <a:off x="2282138" y="626905"/>
            <a:ext cx="3003512" cy="2927474"/>
          </a:xfrm>
          <a:prstGeom prst="rect">
            <a:avLst/>
          </a:prstGeom>
        </p:spPr>
      </p:pic>
      <p:pic>
        <p:nvPicPr>
          <p:cNvPr id="21" name="Picture 20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22" name="Picture 21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7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grpSp>
        <p:nvGrpSpPr>
          <p:cNvPr id="61" name="Group 60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62" name="Group 61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96" name="Rectangle 95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0" name="Group 69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93" name="Rectangle 92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70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91" name="Rectangle 90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Oval 91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" name="Group 71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75" name="Group 74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86" name="Rectangle 85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7" name="Rectangle 86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8" name="Rectangle 87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9" name="Oval 88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0" name="Oval 89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6" name="Rectangle 75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3" name="Oval Callout 72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Plus 73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3" name="Rectangle 62">
              <a:hlinkClick r:id="rId8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hlinkClick r:id="rId9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hlinkClick r:id="rId10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hlinkClick r:id="rId11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hlinkClick r:id="rId12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hlinkClick r:id="rId13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69505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xmlns:p14="http://schemas.microsoft.com/office/powerpoint/2010/main" spd="med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4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1479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JACKSON 5</a:t>
            </a:r>
          </a:p>
          <a:p>
            <a:r>
              <a:rPr lang="en-US" smtClean="0">
                <a:latin typeface="Apple SD 산돌고딕 Neo 얇은체"/>
                <a:ea typeface="Apple SD 산돌고딕 Neo 얇은체"/>
                <a:cs typeface="Apple SD 산돌고딕 Neo 얇은체"/>
              </a:rPr>
              <a:t>ABC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/>
          <a:srcRect b="2532"/>
          <a:stretch/>
        </p:blipFill>
        <p:spPr>
          <a:xfrm>
            <a:off x="2282138" y="626905"/>
            <a:ext cx="3003512" cy="2927474"/>
          </a:xfrm>
          <a:prstGeom prst="rect">
            <a:avLst/>
          </a:prstGeom>
        </p:spPr>
      </p:pic>
      <p:pic>
        <p:nvPicPr>
          <p:cNvPr id="21" name="ABC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017" y="-111728"/>
            <a:ext cx="9280998" cy="4920491"/>
          </a:xfrm>
          <a:prstGeom prst="rect">
            <a:avLst/>
          </a:prstGeom>
        </p:spPr>
      </p:pic>
      <p:pic>
        <p:nvPicPr>
          <p:cNvPr id="22" name="Picture 21">
            <a:hlinkClick r:id="rId8" action="ppaction://hlinksldjump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23" name="Picture 22">
            <a:hlinkClick r:id="rId9" action="ppaction://hlinksldjump"/>
          </p:cNvPr>
          <p:cNvPicPr>
            <a:picLocks noChangeAspect="1"/>
          </p:cNvPicPr>
          <p:nvPr/>
        </p:nvPicPr>
        <p:blipFill rotWithShape="1">
          <a:blip r:embed="rId6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24" name="Picture 23">
            <a:hlinkClick r:id="rId10" action="ppaction://hlinksldjump"/>
          </p:cNvPr>
          <p:cNvPicPr>
            <a:picLocks noChangeAspect="1"/>
          </p:cNvPicPr>
          <p:nvPr/>
        </p:nvPicPr>
        <p:blipFill rotWithShape="1">
          <a:blip r:embed="rId11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grpSp>
        <p:nvGrpSpPr>
          <p:cNvPr id="62" name="Group 61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63" name="Group 62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70" name="Group 69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97" name="Rectangle 96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70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94" name="Rectangle 93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" name="Group 71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92" name="Rectangle 91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Oval 92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72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76" name="Group 75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87" name="Rectangle 86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8" name="Rectangle 87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9" name="Rectangle 88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0" name="Oval 89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1" name="Oval 90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7" name="Rectangle 76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4" name="Oval Callout 73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Plus 74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4" name="Rectangle 63">
              <a:hlinkClick r:id="rId12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hlinkClick r:id="rId13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hlinkClick r:id="rId14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hlinkClick r:id="rId15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hlinkClick r:id="rId16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hlinkClick r:id="rId17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0621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676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3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19" name="Picture 18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COLDPLAY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PARADISE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b="2532"/>
          <a:stretch/>
        </p:blipFill>
        <p:spPr>
          <a:xfrm>
            <a:off x="2282138" y="626905"/>
            <a:ext cx="3003512" cy="2927474"/>
          </a:xfrm>
          <a:prstGeom prst="rect">
            <a:avLst/>
          </a:prstGeom>
        </p:spPr>
      </p:pic>
      <p:pic>
        <p:nvPicPr>
          <p:cNvPr id="21" name="Picture 20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2138" y="626905"/>
            <a:ext cx="3003512" cy="3003512"/>
          </a:xfrm>
          <a:prstGeom prst="rect">
            <a:avLst/>
          </a:prstGeom>
        </p:spPr>
      </p:pic>
      <p:grpSp>
        <p:nvGrpSpPr>
          <p:cNvPr id="62" name="Group 61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63" name="Group 62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70" name="Group 69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97" name="Rectangle 96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70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94" name="Rectangle 93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" name="Group 71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92" name="Rectangle 91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Oval 92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72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76" name="Group 75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87" name="Rectangle 86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8" name="Rectangle 87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9" name="Rectangle 88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0" name="Oval 89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1" name="Oval 90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7" name="Rectangle 76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4" name="Oval Callout 73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Plus 74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4" name="Rectangle 63">
              <a:hlinkClick r:id="rId7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hlinkClick r:id="rId8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hlinkClick r:id="rId9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hlinkClick r:id="rId10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hlinkClick r:id="rId11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hlinkClick r:id="rId12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0443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xmlns:p14="http://schemas.microsoft.com/office/powerpoint/2010/main" spd="med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4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COLDPLAY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PARADISE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/>
          <a:srcRect b="2532"/>
          <a:stretch/>
        </p:blipFill>
        <p:spPr>
          <a:xfrm>
            <a:off x="2282138" y="626905"/>
            <a:ext cx="3003512" cy="2927474"/>
          </a:xfrm>
          <a:prstGeom prst="rect">
            <a:avLst/>
          </a:prstGeom>
        </p:spPr>
      </p:pic>
      <p:pic>
        <p:nvPicPr>
          <p:cNvPr id="21" name="Picture 20">
            <a:hlinkClick r:id="rId8" action="ppaction://hlinksldjump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82138" y="626905"/>
            <a:ext cx="3003512" cy="3003512"/>
          </a:xfrm>
          <a:prstGeom prst="rect">
            <a:avLst/>
          </a:prstGeom>
        </p:spPr>
      </p:pic>
      <p:pic>
        <p:nvPicPr>
          <p:cNvPr id="23" name="03 Paradise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472" y="-217030"/>
            <a:ext cx="9566381" cy="4876006"/>
          </a:xfrm>
          <a:prstGeom prst="rect">
            <a:avLst/>
          </a:prstGeom>
        </p:spPr>
      </p:pic>
      <p:pic>
        <p:nvPicPr>
          <p:cNvPr id="24" name="Picture 23">
            <a:hlinkClick r:id="rId11" action="ppaction://hlinksldjump"/>
          </p:cNvPr>
          <p:cNvPicPr>
            <a:picLocks noChangeAspect="1"/>
          </p:cNvPicPr>
          <p:nvPr/>
        </p:nvPicPr>
        <p:blipFill rotWithShape="1">
          <a:blip r:embed="rId9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grpSp>
        <p:nvGrpSpPr>
          <p:cNvPr id="63" name="Group 62"/>
          <p:cNvGrpSpPr/>
          <p:nvPr/>
        </p:nvGrpSpPr>
        <p:grpSpPr>
          <a:xfrm>
            <a:off x="8027859" y="-21203"/>
            <a:ext cx="1231602" cy="5634527"/>
            <a:chOff x="5157331" y="-77037"/>
            <a:chExt cx="1231602" cy="5634527"/>
          </a:xfrm>
        </p:grpSpPr>
        <p:grpSp>
          <p:nvGrpSpPr>
            <p:cNvPr id="64" name="Group 63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71" name="Group 70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98" name="Rectangle 97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9" name="Rectangle 98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2" name="Group 71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95" name="Rectangle 94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72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93" name="Rectangle 92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Oval 93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73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77" name="Group 76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88" name="Rectangle 87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9" name="Rectangle 88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0" name="Rectangle 89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1" name="Oval 90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2" name="Oval 91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78" name="Rectangle 77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Rectangle 86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Oval Callout 74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Plus 75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5" name="Rectangle 64">
              <a:hlinkClick r:id="rId12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hlinkClick r:id="rId13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hlinkClick r:id="rId14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hlinkClick r:id="rId15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hlinkClick r:id="rId16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hlinkClick r:id="rId17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9279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68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13885" b="13885"/>
          <a:stretch/>
        </p:blipFill>
        <p:spPr>
          <a:xfrm>
            <a:off x="0" y="-1"/>
            <a:ext cx="9144000" cy="5715001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4" name="Rectangle 33">
            <a:hlinkClick r:id="rId3" action="ppaction://hlinksldjump"/>
          </p:cNvPr>
          <p:cNvSpPr/>
          <p:nvPr/>
        </p:nvSpPr>
        <p:spPr>
          <a:xfrm>
            <a:off x="187382" y="440428"/>
            <a:ext cx="2581713" cy="128146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일반체"/>
                <a:ea typeface="Apple SD 산돌고딕 Neo 일반체"/>
                <a:cs typeface="Apple SD 산돌고딕 Neo 일반체"/>
              </a:rPr>
              <a:t>CALENDAR</a:t>
            </a:r>
          </a:p>
          <a:p>
            <a:pPr algn="ctr"/>
            <a:endParaRPr lang="en-US" dirty="0" smtClean="0">
              <a:latin typeface="Apple SD 산돌고딕 Neo 일반체"/>
              <a:ea typeface="Apple SD 산돌고딕 Neo 일반체"/>
              <a:cs typeface="Apple SD 산돌고딕 Neo 일반체"/>
            </a:endParaRPr>
          </a:p>
          <a:p>
            <a:pPr algn="ctr"/>
            <a:fld id="{A3456849-A384-D944-9763-3CB4ACCB3980}" type="datetime4">
              <a:rPr lang="en-US" smtClean="0">
                <a:latin typeface="Apple SD 산돌고딕 Neo 일반체"/>
                <a:ea typeface="Apple SD 산돌고딕 Neo 일반체"/>
                <a:cs typeface="Apple SD 산돌고딕 Neo 일반체"/>
              </a:rPr>
              <a:t>May 21, 2014</a:t>
            </a:fld>
            <a:endParaRPr lang="en-US" dirty="0" smtClean="0">
              <a:latin typeface="Apple SD 산돌고딕 Neo 일반체"/>
              <a:ea typeface="Apple SD 산돌고딕 Neo 일반체"/>
              <a:cs typeface="Apple SD 산돌고딕 Neo 일반체"/>
            </a:endParaRPr>
          </a:p>
          <a:p>
            <a:pPr algn="ctr"/>
            <a:endParaRPr lang="en-US" dirty="0"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5" name="Rectangle 4">
            <a:hlinkClick r:id="rId4" action="ppaction://hlinksldjump"/>
          </p:cNvPr>
          <p:cNvSpPr/>
          <p:nvPr/>
        </p:nvSpPr>
        <p:spPr>
          <a:xfrm>
            <a:off x="2863428" y="440428"/>
            <a:ext cx="2581713" cy="12814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일반체"/>
                <a:ea typeface="Apple SD 산돌고딕 Neo 일반체"/>
                <a:cs typeface="Apple SD 산돌고딕 Neo 일반체"/>
              </a:rPr>
              <a:t>INFORMATION</a:t>
            </a:r>
          </a:p>
          <a:p>
            <a:pPr algn="ctr"/>
            <a:endParaRPr lang="en-US" dirty="0"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6" name="Rectangle 5">
            <a:hlinkClick r:id="rId5" action="ppaction://hlinksldjump"/>
          </p:cNvPr>
          <p:cNvSpPr/>
          <p:nvPr/>
        </p:nvSpPr>
        <p:spPr>
          <a:xfrm>
            <a:off x="5590240" y="440428"/>
            <a:ext cx="2581713" cy="12814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일반체"/>
                <a:ea typeface="Apple SD 산돌고딕 Neo 일반체"/>
                <a:cs typeface="Apple SD 산돌고딕 Neo 일반체"/>
              </a:rPr>
              <a:t>MUSIC</a:t>
            </a:r>
          </a:p>
          <a:p>
            <a:pPr algn="ctr"/>
            <a:endParaRPr lang="en-US" dirty="0"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7" name="Rectangle 6">
            <a:hlinkClick r:id="rId6" action="ppaction://hlinksldjump"/>
          </p:cNvPr>
          <p:cNvSpPr/>
          <p:nvPr/>
        </p:nvSpPr>
        <p:spPr>
          <a:xfrm>
            <a:off x="187382" y="1833978"/>
            <a:ext cx="2581713" cy="128146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일반체"/>
                <a:ea typeface="Apple SD 산돌고딕 Neo 일반체"/>
                <a:cs typeface="Apple SD 산돌고딕 Neo 일반체"/>
              </a:rPr>
              <a:t>MOVIE</a:t>
            </a:r>
          </a:p>
          <a:p>
            <a:pPr algn="ctr"/>
            <a:endParaRPr lang="en-US" dirty="0"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25678" y="-1"/>
            <a:ext cx="9169678" cy="400111"/>
          </a:xfrm>
          <a:prstGeom prst="rect">
            <a:avLst/>
          </a:prstGeom>
          <a:solidFill>
            <a:schemeClr val="lt1">
              <a:alpha val="5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1503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8" name="Picture 7">
            <a:hlinkClick r:id="" action="ppaction://hlinkshowjump?jump=endshow"/>
          </p:cNvPr>
          <p:cNvPicPr>
            <a:picLocks noChangeAspect="1"/>
          </p:cNvPicPr>
          <p:nvPr/>
        </p:nvPicPr>
        <p:blipFill>
          <a:blip r:embed="rId7">
            <a:alphaModFix amt="52000"/>
          </a:blip>
          <a:stretch>
            <a:fillRect/>
          </a:stretch>
        </p:blipFill>
        <p:spPr>
          <a:xfrm>
            <a:off x="8761946" y="0"/>
            <a:ext cx="362516" cy="400110"/>
          </a:xfrm>
          <a:prstGeom prst="rect">
            <a:avLst/>
          </a:prstGeom>
        </p:spPr>
      </p:pic>
      <p:pic>
        <p:nvPicPr>
          <p:cNvPr id="12" name="Picture 11">
            <a:hlinkClick r:id="rId8" action="ppaction://hlinksldjump"/>
          </p:cNvPr>
          <p:cNvPicPr>
            <a:picLocks noChangeAspect="1"/>
          </p:cNvPicPr>
          <p:nvPr/>
        </p:nvPicPr>
        <p:blipFill>
          <a:blip r:embed="rId9">
            <a:alphaModFix amt="55000"/>
          </a:blip>
          <a:stretch>
            <a:fillRect/>
          </a:stretch>
        </p:blipFill>
        <p:spPr>
          <a:xfrm>
            <a:off x="8212271" y="0"/>
            <a:ext cx="400110" cy="400110"/>
          </a:xfrm>
          <a:prstGeom prst="rect">
            <a:avLst/>
          </a:prstGeom>
        </p:spPr>
      </p:pic>
      <p:sp>
        <p:nvSpPr>
          <p:cNvPr id="13" name="Rectangle 12">
            <a:hlinkClick r:id="rId10" action="ppaction://hlinksldjump"/>
          </p:cNvPr>
          <p:cNvSpPr/>
          <p:nvPr/>
        </p:nvSpPr>
        <p:spPr>
          <a:xfrm>
            <a:off x="2863428" y="1833978"/>
            <a:ext cx="2581713" cy="12814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일반체"/>
                <a:ea typeface="Apple SD 산돌고딕 Neo 일반체"/>
                <a:cs typeface="Apple SD 산돌고딕 Neo 일반체"/>
              </a:rPr>
              <a:t>MESSAGES</a:t>
            </a:r>
          </a:p>
          <a:p>
            <a:pPr algn="ctr"/>
            <a:endParaRPr lang="en-US" dirty="0"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-45216" y="-10410"/>
            <a:ext cx="9169678" cy="410520"/>
            <a:chOff x="-25678" y="0"/>
            <a:chExt cx="9169678" cy="410520"/>
          </a:xfrm>
        </p:grpSpPr>
        <p:sp>
          <p:nvSpPr>
            <p:cNvPr id="14" name="Rectangle 13">
              <a:hlinkClick r:id="rId11" action="ppaction://hlinksldjump"/>
            </p:cNvPr>
            <p:cNvSpPr/>
            <p:nvPr/>
          </p:nvSpPr>
          <p:spPr>
            <a:xfrm>
              <a:off x="-25678" y="10409"/>
              <a:ext cx="9169678" cy="400111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1000"/>
              </a:schemeClr>
            </a:solid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936112" y="0"/>
              <a:ext cx="7148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pple SD 산돌고딕 Neo 얇은체"/>
                  <a:ea typeface="Apple SD 산돌고딕 Neo 얇은체"/>
                  <a:cs typeface="Apple SD 산돌고딕 Neo 얇은체"/>
                </a:rPr>
                <a:t>MSG</a:t>
              </a:r>
              <a:endParaRPr lang="en-US" dirty="0">
                <a:latin typeface="Apple SD 산돌고딕 Neo 얇은체"/>
                <a:ea typeface="Apple SD 산돌고딕 Neo 얇은체"/>
                <a:cs typeface="Apple SD 산돌고딕 Neo 얇은체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667000" y="0"/>
              <a:ext cx="15071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pple SD 산돌고딕 Neo 얇은체"/>
                  <a:ea typeface="Apple SD 산돌고딕 Neo 얇은체"/>
                  <a:cs typeface="Apple SD 산돌고딕 Neo 얇은체"/>
                </a:rPr>
                <a:t>WELCOME...</a:t>
              </a:r>
              <a:endParaRPr lang="en-US" dirty="0">
                <a:latin typeface="Apple SD 산돌고딕 Neo 얇은체"/>
                <a:ea typeface="Apple SD 산돌고딕 Neo 얇은체"/>
                <a:cs typeface="Apple SD 산돌고딕 Neo 얇은체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9491046"/>
      </p:ext>
    </p:extLst>
  </p:cSld>
  <p:clrMapOvr>
    <a:masterClrMapping/>
  </p:clrMapOvr>
  <p:transition xmlns:p14="http://schemas.microsoft.com/office/powerpoint/2010/main" spd="slow" advClick="0">
    <p:push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xit" presetSubtype="1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4" action="ppaction://hlinksldjump"/>
          </p:cNvPr>
          <p:cNvSpPr/>
          <p:nvPr/>
        </p:nvSpPr>
        <p:spPr>
          <a:xfrm>
            <a:off x="1" y="1097796"/>
            <a:ext cx="2297973" cy="81853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69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>
        <p14:pan/>
      </p:transition>
    </mc:Choice>
    <mc:Fallback xmlns="">
      <p:transition xmlns:p14="http://schemas.microsoft.com/office/powerpoint/2010/main" spd="slow" advClick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3539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96268" y="548899"/>
            <a:ext cx="23015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471EA3F-5F80-E54E-ABC6-44FF16FA923F}" type="datetime6">
              <a:rPr lang="en-US" sz="4800" smtClean="0">
                <a:solidFill>
                  <a:srgbClr val="7F7F7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May 14</a:t>
            </a:fld>
            <a:endParaRPr lang="en-US" sz="4800" dirty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CALENDAR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40251" y="548899"/>
            <a:ext cx="2331870" cy="9605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90775" y="5026578"/>
            <a:ext cx="43626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F4782B1-DD02-A048-BC38-EF8D93C22333}" type="datetime2">
              <a:rPr lang="en-US" sz="4000" smtClean="0">
                <a:solidFill>
                  <a:srgbClr val="7F7F7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Wednesday, May 21, 14</a:t>
            </a:fld>
            <a:endParaRPr lang="en-US" sz="4000" dirty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40251" y="3045169"/>
            <a:ext cx="7133490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FE54D0A-7DD0-C847-BC25-ACED77EE6988}" type="datetime2">
              <a:rPr lang="en-US" sz="6000" smtClean="0">
                <a:solidFill>
                  <a:srgbClr val="7F7F7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Wednesday, May 21, 14</a:t>
            </a:fld>
            <a:endParaRPr lang="en-US" sz="6000" dirty="0" smtClean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  <a:p>
            <a:endParaRPr lang="en-US" sz="9600" dirty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90775" y="2050109"/>
            <a:ext cx="38170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F46EAB73-CEDC-1347-936C-5876BA40E278}" type="datetime1">
              <a:rPr lang="en-US" sz="7200" smtClean="0">
                <a:solidFill>
                  <a:srgbClr val="7F7F7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5/21/14</a:t>
            </a:fld>
            <a:endParaRPr lang="en-US" sz="7200" dirty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07819" y="1047762"/>
            <a:ext cx="28999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11D9FBD-8282-AA4A-B2E9-93588F53F9B7}" type="datetime12">
              <a:rPr lang="en-US" sz="5400" smtClean="0">
                <a:solidFill>
                  <a:srgbClr val="7F7F7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2:56 PM</a:t>
            </a:fld>
            <a:endParaRPr lang="en-US" sz="5400" dirty="0">
              <a:solidFill>
                <a:srgbClr val="7F7F7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092842"/>
      </p:ext>
    </p:extLst>
  </p:cSld>
  <p:clrMapOvr>
    <a:masterClrMapping/>
  </p:clrMapOvr>
  <p:transition xmlns:p14="http://schemas.microsoft.com/office/powerpoint/2010/main" spd="slow" advClick="0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INFORMATION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1894644" y="215444"/>
            <a:ext cx="35317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Version Beta 1.7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Made on a mac, works on a mac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Macro free,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Property of </a:t>
            </a:r>
            <a:r>
              <a:rPr lang="en-US" dirty="0" err="1" smtClean="0">
                <a:latin typeface="Apple SD 산돌고딕 Neo 얇은체"/>
                <a:ea typeface="Apple SD 산돌고딕 Neo 얇은체"/>
                <a:cs typeface="Apple SD 산돌고딕 Neo 얇은체"/>
              </a:rPr>
              <a:t>Gi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</a:t>
            </a:r>
            <a:r>
              <a:rPr lang="en-US" smtClean="0">
                <a:latin typeface="Apple SD 산돌고딕 Neo 얇은체"/>
                <a:ea typeface="Apple SD 산돌고딕 Neo 얇은체"/>
                <a:cs typeface="Apple SD 산돌고딕 Neo 얇은체"/>
              </a:rPr>
              <a:t>OS Technologies. </a:t>
            </a:r>
            <a:endParaRPr lang="en-US" dirty="0"/>
          </a:p>
        </p:txBody>
      </p:sp>
      <p:sp>
        <p:nvSpPr>
          <p:cNvPr id="12" name="Rectangle 11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082337"/>
      </p:ext>
    </p:extLst>
  </p:cSld>
  <p:clrMapOvr>
    <a:masterClrMapping/>
  </p:clrMapOvr>
  <p:transition xmlns:p14="http://schemas.microsoft.com/office/powerpoint/2010/main" spd="slow" advClick="0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MOVIE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/>
          <p:cNvSpPr txBox="1"/>
          <p:nvPr/>
        </p:nvSpPr>
        <p:spPr>
          <a:xfrm>
            <a:off x="4562418" y="2506012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Coming Soon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2" name="Rectangle 11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817869"/>
      </p:ext>
    </p:extLst>
  </p:cSld>
  <p:clrMapOvr>
    <a:masterClrMapping/>
  </p:clrMapOvr>
  <p:transition xmlns:p14="http://schemas.microsoft.com/office/powerpoint/2010/main" spd="slow" advClick="0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MESSAGES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139959" y="713154"/>
            <a:ext cx="1162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Welcome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2" name="Rectangle 11">
            <a:hlinkClick r:id="rId2" action="ppaction://hlinksldjump"/>
          </p:cNvPr>
          <p:cNvSpPr/>
          <p:nvPr/>
        </p:nvSpPr>
        <p:spPr>
          <a:xfrm>
            <a:off x="-25678" y="644769"/>
            <a:ext cx="1769186" cy="43771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3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020845"/>
      </p:ext>
    </p:extLst>
  </p:cSld>
  <p:clrMapOvr>
    <a:masterClrMapping/>
  </p:clrMapOvr>
  <p:transition xmlns:p14="http://schemas.microsoft.com/office/powerpoint/2010/main" spd="slow" advClick="0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MESSAGES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139959" y="713154"/>
            <a:ext cx="1162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Welcome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3" name="Rectangle 2">
            <a:hlinkClick r:id="rId2" action="ppaction://hlinksldjump"/>
          </p:cNvPr>
          <p:cNvSpPr/>
          <p:nvPr/>
        </p:nvSpPr>
        <p:spPr>
          <a:xfrm>
            <a:off x="-25678" y="644769"/>
            <a:ext cx="1769186" cy="43771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073054" y="215444"/>
            <a:ext cx="5391219" cy="16619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Welcome to </a:t>
            </a:r>
            <a:r>
              <a:rPr lang="en-US" dirty="0" err="1" smtClean="0">
                <a:latin typeface="Apple SD 산돌고딕 Neo 얇은체"/>
                <a:ea typeface="Apple SD 산돌고딕 Neo 얇은체"/>
                <a:cs typeface="Apple SD 산돌고딕 Neo 얇은체"/>
              </a:rPr>
              <a:t>Gi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-OS NEXUS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-Gio</a:t>
            </a:r>
          </a:p>
          <a:p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  <a:p>
            <a:r>
              <a:rPr lang="en-US" sz="12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Welcome to one of the most powerful macro free PowerPoint Oses Built yet</a:t>
            </a:r>
          </a:p>
          <a:p>
            <a:r>
              <a:rPr lang="en-US" sz="12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We hope that this OS will make you forget this was made on PowerPoint.</a:t>
            </a:r>
          </a:p>
          <a:p>
            <a:r>
              <a:rPr lang="en-US" sz="12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-With-out Wax, Gio </a:t>
            </a:r>
          </a:p>
          <a:p>
            <a:endParaRPr lang="en-US" sz="12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3" name="Rectangle 12">
            <a:hlinkClick r:id="rId3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15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2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17" name="Picture 1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19" name="Picture 18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386743"/>
      </p:ext>
    </p:extLst>
  </p:cSld>
  <p:clrMapOvr>
    <a:masterClrMapping/>
  </p:clrMapOvr>
  <p:transition xmlns:p14="http://schemas.microsoft.com/office/powerpoint/2010/main" spd="slow" advClick="0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>
            <a:hlinkClick r:id="" action="ppaction://noaction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17" name="Picture 1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3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38424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TWO DOOR CINEMA CLUB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SOMETHING GOOD TO WORK ON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1" name="Picture 20">
            <a:hlinkClick r:id="rId4" action="ppaction://hlinksldjump"/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sp>
        <p:nvSpPr>
          <p:cNvPr id="19" name="Rectangle 18">
            <a:hlinkClick r:id="rId6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hlinkClick r:id="rId6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585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xmlns:p14="http://schemas.microsoft.com/office/powerpoint/2010/main" spd="med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38424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TWO DOOR CINEMA CLUB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SOMETHING GOOD TO WORK ON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0" name="05 Something Good Can Work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300" y="-194225"/>
            <a:ext cx="9246658" cy="4876005"/>
          </a:xfrm>
          <a:prstGeom prst="rect">
            <a:avLst/>
          </a:prstGeom>
        </p:spPr>
      </p:pic>
      <p:pic>
        <p:nvPicPr>
          <p:cNvPr id="21" name="Picture 20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22" name="Picture 21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23" name="Picture 22">
            <a:hlinkClick r:id="rId9" action="ppaction://hlinksldjump"/>
          </p:cNvPr>
          <p:cNvPicPr>
            <a:picLocks noChangeAspect="1"/>
          </p:cNvPicPr>
          <p:nvPr/>
        </p:nvPicPr>
        <p:blipFill rotWithShape="1">
          <a:blip r:embed="rId10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sp>
        <p:nvSpPr>
          <p:cNvPr id="17" name="Rectangle 16">
            <a:hlinkClick r:id="rId11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982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675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2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1479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JACKSON 5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ABC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b="2532"/>
          <a:stretch/>
        </p:blipFill>
        <p:spPr>
          <a:xfrm>
            <a:off x="2282138" y="626905"/>
            <a:ext cx="3003512" cy="2927474"/>
          </a:xfrm>
          <a:prstGeom prst="rect">
            <a:avLst/>
          </a:prstGeom>
        </p:spPr>
      </p:pic>
      <p:pic>
        <p:nvPicPr>
          <p:cNvPr id="21" name="Picture 20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22" name="Picture 21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sp>
        <p:nvSpPr>
          <p:cNvPr id="19" name="Rectangle 18">
            <a:hlinkClick r:id="rId7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320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xmlns:p14="http://schemas.microsoft.com/office/powerpoint/2010/main" spd="med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1479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JACKSON 5</a:t>
            </a:r>
          </a:p>
          <a:p>
            <a:r>
              <a:rPr lang="en-US" smtClean="0">
                <a:latin typeface="Apple SD 산돌고딕 Neo 얇은체"/>
                <a:ea typeface="Apple SD 산돌고딕 Neo 얇은체"/>
                <a:cs typeface="Apple SD 산돌고딕 Neo 얇은체"/>
              </a:rPr>
              <a:t>ABC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/>
          <a:srcRect b="2532"/>
          <a:stretch/>
        </p:blipFill>
        <p:spPr>
          <a:xfrm>
            <a:off x="2282138" y="626905"/>
            <a:ext cx="3003512" cy="2927474"/>
          </a:xfrm>
          <a:prstGeom prst="rect">
            <a:avLst/>
          </a:prstGeom>
        </p:spPr>
      </p:pic>
      <p:pic>
        <p:nvPicPr>
          <p:cNvPr id="21" name="ABC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017" y="-111728"/>
            <a:ext cx="9280998" cy="4920491"/>
          </a:xfrm>
          <a:prstGeom prst="rect">
            <a:avLst/>
          </a:prstGeom>
        </p:spPr>
      </p:pic>
      <p:pic>
        <p:nvPicPr>
          <p:cNvPr id="22" name="Picture 21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23" name="Picture 22">
            <a:hlinkClick r:id="rId8" action="ppaction://hlinksldjump"/>
          </p:cNvPr>
          <p:cNvPicPr>
            <a:picLocks noChangeAspect="1"/>
          </p:cNvPicPr>
          <p:nvPr/>
        </p:nvPicPr>
        <p:blipFill rotWithShape="1">
          <a:blip r:embed="rId5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24" name="Picture 23">
            <a:hlinkClick r:id="rId9" action="ppaction://hlinksldjump"/>
          </p:cNvPr>
          <p:cNvPicPr>
            <a:picLocks noChangeAspect="1"/>
          </p:cNvPicPr>
          <p:nvPr/>
        </p:nvPicPr>
        <p:blipFill rotWithShape="1">
          <a:blip r:embed="rId10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sp>
        <p:nvSpPr>
          <p:cNvPr id="17" name="Rectangle 16">
            <a:hlinkClick r:id="rId11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3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676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1" name="Rectangle 10">
            <a:hlinkClick r:id="rId4" action="ppaction://hlinksldjump"/>
          </p:cNvPr>
          <p:cNvSpPr/>
          <p:nvPr/>
        </p:nvSpPr>
        <p:spPr>
          <a:xfrm>
            <a:off x="506849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829721" y="3194907"/>
            <a:ext cx="583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-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---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6" name="Rectangle 15">
              <a:hlinkClick r:id="rId5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5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5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5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5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5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hlinkClick r:id="rId5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hlinkClick r:id="rId5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hlinkClick r:id="rId5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403356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xmlns:p14="http://schemas.microsoft.com/office/powerpoint/2010/main" spd="med" advClick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2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19" name="Picture 18">
            <a:hlinkClick r:id="" action="ppaction://noaction"/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COLDPLAY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PARADISE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b="2532"/>
          <a:stretch/>
        </p:blipFill>
        <p:spPr>
          <a:xfrm>
            <a:off x="2282138" y="626905"/>
            <a:ext cx="3003512" cy="2927474"/>
          </a:xfrm>
          <a:prstGeom prst="rect">
            <a:avLst/>
          </a:prstGeom>
        </p:spPr>
      </p:pic>
      <p:pic>
        <p:nvPicPr>
          <p:cNvPr id="21" name="Picture 20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138" y="626905"/>
            <a:ext cx="3003512" cy="3003512"/>
          </a:xfrm>
          <a:prstGeom prst="rect">
            <a:avLst/>
          </a:prstGeom>
        </p:spPr>
      </p:pic>
      <p:sp>
        <p:nvSpPr>
          <p:cNvPr id="23" name="Rectangle 22">
            <a:hlinkClick r:id="rId6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9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xmlns:p14="http://schemas.microsoft.com/office/powerpoint/2010/main" spd="med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43508" y="-4167"/>
            <a:ext cx="7400492" cy="5715000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9592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84308" y="26906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15857" y="4808763"/>
            <a:ext cx="376293" cy="717703"/>
            <a:chOff x="764521" y="3433305"/>
            <a:chExt cx="376293" cy="861018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64521" y="3433305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764521" y="3863814"/>
              <a:ext cx="376293" cy="43050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hlinkClick r:id="rId4" action="ppaction://hlinksldjump"/>
          </p:cNvPr>
          <p:cNvSpPr/>
          <p:nvPr/>
        </p:nvSpPr>
        <p:spPr>
          <a:xfrm>
            <a:off x="139911" y="4681780"/>
            <a:ext cx="581169" cy="9978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hlinkClick r:id="rId5" action="ppaction://hlinksldjump"/>
          </p:cNvPr>
          <p:cNvPicPr>
            <a:picLocks noChangeAspect="1"/>
          </p:cNvPicPr>
          <p:nvPr/>
        </p:nvPicPr>
        <p:blipFill rotWithShape="1">
          <a:blip r:embed="rId6"/>
          <a:srcRect b="2532"/>
          <a:stretch/>
        </p:blipFill>
        <p:spPr>
          <a:xfrm>
            <a:off x="386730" y="1555602"/>
            <a:ext cx="1065286" cy="1038317"/>
          </a:xfrm>
          <a:prstGeom prst="rect">
            <a:avLst/>
          </a:prstGeom>
        </p:spPr>
      </p:pic>
      <p:pic>
        <p:nvPicPr>
          <p:cNvPr id="18" name="Picture 17">
            <a:hlinkClick r:id="" action="ppaction://noaction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2138" y="626905"/>
            <a:ext cx="3003512" cy="29497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5650" y="816548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COLDPLAY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PARADISE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/>
          <a:srcRect b="2532"/>
          <a:stretch/>
        </p:blipFill>
        <p:spPr>
          <a:xfrm>
            <a:off x="2282138" y="626905"/>
            <a:ext cx="3003512" cy="2927474"/>
          </a:xfrm>
          <a:prstGeom prst="rect">
            <a:avLst/>
          </a:prstGeom>
        </p:spPr>
      </p:pic>
      <p:pic>
        <p:nvPicPr>
          <p:cNvPr id="21" name="Picture 20">
            <a:hlinkClick r:id="rId8" action="ppaction://hlinksldjump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728" y="420930"/>
            <a:ext cx="1057254" cy="103831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82138" y="626905"/>
            <a:ext cx="3003512" cy="3003512"/>
          </a:xfrm>
          <a:prstGeom prst="rect">
            <a:avLst/>
          </a:prstGeom>
        </p:spPr>
      </p:pic>
      <p:pic>
        <p:nvPicPr>
          <p:cNvPr id="23" name="03 Paradise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472" y="-217030"/>
            <a:ext cx="9566381" cy="4876006"/>
          </a:xfrm>
          <a:prstGeom prst="rect">
            <a:avLst/>
          </a:prstGeom>
        </p:spPr>
      </p:pic>
      <p:pic>
        <p:nvPicPr>
          <p:cNvPr id="24" name="Picture 23">
            <a:hlinkClick r:id="rId11" action="ppaction://hlinksldjump"/>
          </p:cNvPr>
          <p:cNvPicPr>
            <a:picLocks noChangeAspect="1"/>
          </p:cNvPicPr>
          <p:nvPr/>
        </p:nvPicPr>
        <p:blipFill rotWithShape="1">
          <a:blip r:embed="rId9"/>
          <a:srcRect/>
          <a:stretch/>
        </p:blipFill>
        <p:spPr>
          <a:xfrm>
            <a:off x="386729" y="2690678"/>
            <a:ext cx="1065288" cy="106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205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68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8061973" y="-77037"/>
            <a:ext cx="1268081" cy="9215075"/>
            <a:chOff x="1420308" y="-76936"/>
            <a:chExt cx="1268081" cy="9215075"/>
          </a:xfrm>
        </p:grpSpPr>
        <p:sp>
          <p:nvSpPr>
            <p:cNvPr id="32" name="Rectangle 31"/>
            <p:cNvSpPr/>
            <p:nvPr/>
          </p:nvSpPr>
          <p:spPr>
            <a:xfrm rot="5400000">
              <a:off x="-2453980" y="4183751"/>
              <a:ext cx="9169678" cy="73909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Callout 32">
              <a:hlinkClick r:id="rId2" action="ppaction://hlinksldjump"/>
            </p:cNvPr>
            <p:cNvSpPr/>
            <p:nvPr/>
          </p:nvSpPr>
          <p:spPr>
            <a:xfrm rot="21402834" flipH="1">
              <a:off x="1420308" y="3753707"/>
              <a:ext cx="990423" cy="619744"/>
            </a:xfrm>
            <a:prstGeom prst="wedgeEllipseCallout">
              <a:avLst>
                <a:gd name="adj1" fmla="val -52651"/>
                <a:gd name="adj2" fmla="val 6583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latin typeface="Apple SD 산돌고딕 Neo 볼드체"/>
                  <a:ea typeface="Apple SD 산돌고딕 Neo 볼드체"/>
                  <a:cs typeface="Apple SD 산돌고딕 Neo 볼드체"/>
                </a:rPr>
                <a:t>MSG</a:t>
              </a:r>
              <a:endParaRPr lang="en-US" sz="1600" dirty="0">
                <a:latin typeface="Apple SD 산돌고딕 Neo 볼드체"/>
                <a:ea typeface="Apple SD 산돌고딕 Neo 볼드체"/>
                <a:cs typeface="Apple SD 산돌고딕 Neo 볼드체"/>
              </a:endParaRPr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633241" y="-76936"/>
              <a:ext cx="782051" cy="1082623"/>
              <a:chOff x="-2530586" y="3513990"/>
              <a:chExt cx="782051" cy="1082623"/>
            </a:xfrm>
          </p:grpSpPr>
          <p:grpSp>
            <p:nvGrpSpPr>
              <p:cNvPr id="67" name="Group 66"/>
              <p:cNvGrpSpPr/>
              <p:nvPr/>
            </p:nvGrpSpPr>
            <p:grpSpPr>
              <a:xfrm>
                <a:off x="-2387968" y="3530971"/>
                <a:ext cx="548548" cy="853606"/>
                <a:chOff x="395585" y="2746329"/>
                <a:chExt cx="655038" cy="992584"/>
              </a:xfrm>
            </p:grpSpPr>
            <p:sp>
              <p:nvSpPr>
                <p:cNvPr id="69" name="Rectangle 68"/>
                <p:cNvSpPr/>
                <p:nvPr/>
              </p:nvSpPr>
              <p:spPr>
                <a:xfrm rot="18895515">
                  <a:off x="207460" y="3028900"/>
                  <a:ext cx="655038" cy="16655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 rot="18893276">
                  <a:off x="166157" y="3036078"/>
                  <a:ext cx="674763" cy="9526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Rectangle 70"/>
                <p:cNvSpPr/>
                <p:nvPr/>
              </p:nvSpPr>
              <p:spPr>
                <a:xfrm rot="20604309">
                  <a:off x="395585" y="3280880"/>
                  <a:ext cx="655038" cy="458033"/>
                </a:xfrm>
                <a:prstGeom prst="rect">
                  <a:avLst/>
                </a:prstGeom>
                <a:solidFill>
                  <a:schemeClr val="tx1"/>
                </a:solidFill>
                <a:ln/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8" name="Rectangle 67">
                <a:hlinkClick r:id="rId3" action="ppaction://hlinksldjump"/>
              </p:cNvPr>
              <p:cNvSpPr/>
              <p:nvPr/>
            </p:nvSpPr>
            <p:spPr>
              <a:xfrm>
                <a:off x="-2530586" y="3513990"/>
                <a:ext cx="782051" cy="108262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1438373" y="940657"/>
              <a:ext cx="1250016" cy="1082623"/>
              <a:chOff x="-1782823" y="2500305"/>
              <a:chExt cx="1250016" cy="1082623"/>
            </a:xfrm>
          </p:grpSpPr>
          <p:grpSp>
            <p:nvGrpSpPr>
              <p:cNvPr id="57" name="Group 56"/>
              <p:cNvGrpSpPr/>
              <p:nvPr/>
            </p:nvGrpSpPr>
            <p:grpSpPr>
              <a:xfrm rot="20986831">
                <a:off x="-1527656" y="2559213"/>
                <a:ext cx="732920" cy="770328"/>
                <a:chOff x="1651000" y="1946639"/>
                <a:chExt cx="732920" cy="770328"/>
              </a:xfrm>
            </p:grpSpPr>
            <p:sp>
              <p:nvSpPr>
                <p:cNvPr id="59" name="Rectangle 58"/>
                <p:cNvSpPr/>
                <p:nvPr/>
              </p:nvSpPr>
              <p:spPr>
                <a:xfrm>
                  <a:off x="1651000" y="1946639"/>
                  <a:ext cx="732920" cy="7703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/>
                <p:cNvSpPr/>
                <p:nvPr/>
              </p:nvSpPr>
              <p:spPr>
                <a:xfrm>
                  <a:off x="1651000" y="1946639"/>
                  <a:ext cx="732920" cy="218607"/>
                </a:xfrm>
                <a:prstGeom prst="rect">
                  <a:avLst/>
                </a:prstGeom>
                <a:solidFill>
                  <a:srgbClr val="C0504D"/>
                </a:solidFill>
                <a:ln>
                  <a:noFill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>
                  <a:off x="1713460" y="2258934"/>
                  <a:ext cx="191593" cy="166558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>
                  <a:off x="1930426" y="2258934"/>
                  <a:ext cx="191593" cy="166558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2147390" y="2258934"/>
                  <a:ext cx="191593" cy="166558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>
                  <a:off x="1710898" y="2473793"/>
                  <a:ext cx="191593" cy="166558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1927864" y="2473793"/>
                  <a:ext cx="191593" cy="166558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2144828" y="2473793"/>
                  <a:ext cx="191593" cy="166558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" name="Rectangle 57">
                <a:hlinkClick r:id="rId4" action="ppaction://hlinksldjump"/>
              </p:cNvPr>
              <p:cNvSpPr/>
              <p:nvPr/>
            </p:nvSpPr>
            <p:spPr>
              <a:xfrm>
                <a:off x="-1782823" y="2500305"/>
                <a:ext cx="1250016" cy="108262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1678206" y="1747810"/>
              <a:ext cx="770350" cy="1082625"/>
              <a:chOff x="-548384" y="3458517"/>
              <a:chExt cx="770350" cy="1082625"/>
            </a:xfrm>
          </p:grpSpPr>
          <p:grpSp>
            <p:nvGrpSpPr>
              <p:cNvPr id="50" name="Group 49"/>
              <p:cNvGrpSpPr/>
              <p:nvPr/>
            </p:nvGrpSpPr>
            <p:grpSpPr>
              <a:xfrm>
                <a:off x="-379103" y="3551185"/>
                <a:ext cx="534630" cy="979704"/>
                <a:chOff x="4154285" y="1426148"/>
                <a:chExt cx="1106912" cy="2150472"/>
              </a:xfrm>
            </p:grpSpPr>
            <p:sp>
              <p:nvSpPr>
                <p:cNvPr id="52" name="TextBox 51"/>
                <p:cNvSpPr txBox="1"/>
                <p:nvPr/>
              </p:nvSpPr>
              <p:spPr>
                <a:xfrm>
                  <a:off x="4154285" y="3207288"/>
                  <a:ext cx="18466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3" name="Oval 52"/>
                <p:cNvSpPr/>
                <p:nvPr/>
              </p:nvSpPr>
              <p:spPr>
                <a:xfrm>
                  <a:off x="4517997" y="1426148"/>
                  <a:ext cx="503942" cy="510082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Rectangle 53"/>
                <p:cNvSpPr/>
                <p:nvPr/>
              </p:nvSpPr>
              <p:spPr>
                <a:xfrm>
                  <a:off x="4334871" y="2154836"/>
                  <a:ext cx="687068" cy="156148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4601277" y="2154836"/>
                  <a:ext cx="420661" cy="114508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/>
                <p:cNvSpPr/>
                <p:nvPr/>
              </p:nvSpPr>
              <p:spPr>
                <a:xfrm>
                  <a:off x="4370181" y="3207288"/>
                  <a:ext cx="891016" cy="9263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1" name="Rectangle 50">
                <a:hlinkClick r:id="rId5" action="ppaction://hlinksldjump"/>
              </p:cNvPr>
              <p:cNvSpPr/>
              <p:nvPr/>
            </p:nvSpPr>
            <p:spPr>
              <a:xfrm>
                <a:off x="-548384" y="3458517"/>
                <a:ext cx="770350" cy="10826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1477748" y="2648267"/>
              <a:ext cx="1011234" cy="1082625"/>
              <a:chOff x="430495" y="3395597"/>
              <a:chExt cx="1011234" cy="1082625"/>
            </a:xfrm>
          </p:grpSpPr>
          <p:grpSp>
            <p:nvGrpSpPr>
              <p:cNvPr id="43" name="Group 42"/>
              <p:cNvGrpSpPr/>
              <p:nvPr/>
            </p:nvGrpSpPr>
            <p:grpSpPr>
              <a:xfrm>
                <a:off x="494580" y="3596921"/>
                <a:ext cx="869708" cy="787655"/>
                <a:chOff x="2403629" y="1499320"/>
                <a:chExt cx="2179508" cy="2021967"/>
              </a:xfrm>
            </p:grpSpPr>
            <p:sp>
              <p:nvSpPr>
                <p:cNvPr id="45" name="Rectangle 44"/>
                <p:cNvSpPr/>
                <p:nvPr/>
              </p:nvSpPr>
              <p:spPr>
                <a:xfrm rot="20722789">
                  <a:off x="2833694" y="1499320"/>
                  <a:ext cx="1734161" cy="35516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>
                  <a:off x="2816945" y="1743559"/>
                  <a:ext cx="314912" cy="148525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/>
                <p:cNvSpPr/>
                <p:nvPr/>
              </p:nvSpPr>
              <p:spPr>
                <a:xfrm>
                  <a:off x="4258930" y="1583840"/>
                  <a:ext cx="314912" cy="1634211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/>
                <p:cNvSpPr/>
                <p:nvPr/>
              </p:nvSpPr>
              <p:spPr>
                <a:xfrm rot="20928491">
                  <a:off x="2403629" y="3015440"/>
                  <a:ext cx="729118" cy="505847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/>
                <p:cNvSpPr/>
                <p:nvPr/>
              </p:nvSpPr>
              <p:spPr>
                <a:xfrm rot="20928491">
                  <a:off x="3796061" y="2964307"/>
                  <a:ext cx="787076" cy="505847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4" name="Rectangle 43">
                <a:hlinkClick r:id="rId6" action="ppaction://hlinksldjump"/>
              </p:cNvPr>
              <p:cNvSpPr/>
              <p:nvPr/>
            </p:nvSpPr>
            <p:spPr>
              <a:xfrm rot="10800000">
                <a:off x="430495" y="3395597"/>
                <a:ext cx="1011234" cy="10826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1575435" y="4276498"/>
              <a:ext cx="942880" cy="957733"/>
              <a:chOff x="2788098" y="3505014"/>
              <a:chExt cx="942880" cy="957733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2853544" y="3629846"/>
                <a:ext cx="791170" cy="774984"/>
                <a:chOff x="5048914" y="2628469"/>
                <a:chExt cx="978553" cy="978553"/>
              </a:xfrm>
            </p:grpSpPr>
            <p:sp>
              <p:nvSpPr>
                <p:cNvPr id="41" name="Rectangle 40"/>
                <p:cNvSpPr/>
                <p:nvPr/>
              </p:nvSpPr>
              <p:spPr>
                <a:xfrm>
                  <a:off x="5048914" y="2956393"/>
                  <a:ext cx="978553" cy="301886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 rot="5400000">
                  <a:off x="5060773" y="2966803"/>
                  <a:ext cx="978553" cy="301886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" name="Rectangle 39">
                <a:hlinkClick r:id="rId7" action="ppaction://hlinksldjump"/>
              </p:cNvPr>
              <p:cNvSpPr/>
              <p:nvPr/>
            </p:nvSpPr>
            <p:spPr>
              <a:xfrm rot="16200000">
                <a:off x="2780671" y="3512441"/>
                <a:ext cx="957733" cy="9428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9" name="Group 78"/>
          <p:cNvGrpSpPr/>
          <p:nvPr/>
        </p:nvGrpSpPr>
        <p:grpSpPr>
          <a:xfrm>
            <a:off x="898043" y="13070"/>
            <a:ext cx="1231602" cy="5634527"/>
            <a:chOff x="5157331" y="-77037"/>
            <a:chExt cx="1231602" cy="5634527"/>
          </a:xfrm>
        </p:grpSpPr>
        <p:grpSp>
          <p:nvGrpSpPr>
            <p:cNvPr id="72" name="Group 71"/>
            <p:cNvGrpSpPr/>
            <p:nvPr/>
          </p:nvGrpSpPr>
          <p:grpSpPr>
            <a:xfrm>
              <a:off x="5266970" y="104116"/>
              <a:ext cx="1001741" cy="5411752"/>
              <a:chOff x="1540700" y="333220"/>
              <a:chExt cx="1165934" cy="5730614"/>
            </a:xfrm>
          </p:grpSpPr>
          <p:grpSp>
            <p:nvGrpSpPr>
              <p:cNvPr id="4" name="Group 3"/>
              <p:cNvGrpSpPr/>
              <p:nvPr/>
            </p:nvGrpSpPr>
            <p:grpSpPr>
              <a:xfrm>
                <a:off x="1751477" y="333220"/>
                <a:ext cx="736545" cy="729912"/>
                <a:chOff x="1605734" y="1331873"/>
                <a:chExt cx="1184181" cy="989521"/>
              </a:xfrm>
            </p:grpSpPr>
            <p:sp>
              <p:nvSpPr>
                <p:cNvPr id="3" name="Rectangle 2"/>
                <p:cNvSpPr/>
                <p:nvPr/>
              </p:nvSpPr>
              <p:spPr>
                <a:xfrm rot="20051715">
                  <a:off x="1605734" y="1331873"/>
                  <a:ext cx="1093063" cy="166557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2" name="Rectangle 1"/>
                <p:cNvSpPr/>
                <p:nvPr/>
              </p:nvSpPr>
              <p:spPr>
                <a:xfrm>
                  <a:off x="1696852" y="1717624"/>
                  <a:ext cx="1093063" cy="603770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</p:grpSp>
          <p:grpSp>
            <p:nvGrpSpPr>
              <p:cNvPr id="8" name="Group 7"/>
              <p:cNvGrpSpPr/>
              <p:nvPr/>
            </p:nvGrpSpPr>
            <p:grpSpPr>
              <a:xfrm>
                <a:off x="1745690" y="1258600"/>
                <a:ext cx="780759" cy="749520"/>
                <a:chOff x="3258371" y="1124241"/>
                <a:chExt cx="1165935" cy="1197153"/>
              </a:xfrm>
              <a:noFill/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3258371" y="1124241"/>
                  <a:ext cx="1165935" cy="1197153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6" name="Rectangle 5"/>
                <p:cNvSpPr/>
                <p:nvPr/>
              </p:nvSpPr>
              <p:spPr>
                <a:xfrm>
                  <a:off x="3258371" y="1124241"/>
                  <a:ext cx="1165935" cy="353956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7" name="Rectangle 6"/>
                <p:cNvSpPr/>
                <p:nvPr/>
              </p:nvSpPr>
              <p:spPr>
                <a:xfrm>
                  <a:off x="3341652" y="1582295"/>
                  <a:ext cx="999373" cy="635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</p:grpSp>
          <p:grpSp>
            <p:nvGrpSpPr>
              <p:cNvPr id="11" name="Group 10"/>
              <p:cNvGrpSpPr/>
              <p:nvPr/>
            </p:nvGrpSpPr>
            <p:grpSpPr>
              <a:xfrm>
                <a:off x="1988335" y="3772096"/>
                <a:ext cx="270663" cy="1258262"/>
                <a:chOff x="5048914" y="988280"/>
                <a:chExt cx="270663" cy="1333114"/>
              </a:xfrm>
            </p:grpSpPr>
            <p:sp>
              <p:nvSpPr>
                <p:cNvPr id="9" name="Rectangle 8"/>
                <p:cNvSpPr/>
                <p:nvPr/>
              </p:nvSpPr>
              <p:spPr>
                <a:xfrm>
                  <a:off x="5048914" y="1394918"/>
                  <a:ext cx="270663" cy="926476"/>
                </a:xfrm>
                <a:prstGeom prst="rect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10" name="Oval 9"/>
                <p:cNvSpPr/>
                <p:nvPr/>
              </p:nvSpPr>
              <p:spPr>
                <a:xfrm>
                  <a:off x="5048914" y="988280"/>
                  <a:ext cx="270663" cy="271921"/>
                </a:xfrm>
                <a:prstGeom prst="ellipse">
                  <a:avLst/>
                </a:prstGeom>
                <a:no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1574569" y="5234746"/>
                <a:ext cx="848352" cy="829088"/>
                <a:chOff x="5583967" y="1323796"/>
                <a:chExt cx="869708" cy="787655"/>
              </a:xfrm>
            </p:grpSpPr>
            <p:grpSp>
              <p:nvGrpSpPr>
                <p:cNvPr id="12" name="Group 11"/>
                <p:cNvGrpSpPr/>
                <p:nvPr/>
              </p:nvGrpSpPr>
              <p:grpSpPr>
                <a:xfrm>
                  <a:off x="5583967" y="1323796"/>
                  <a:ext cx="869708" cy="787655"/>
                  <a:chOff x="2403629" y="1499320"/>
                  <a:chExt cx="2179508" cy="2021967"/>
                </a:xfrm>
                <a:noFill/>
              </p:grpSpPr>
              <p:sp>
                <p:nvSpPr>
                  <p:cNvPr id="13" name="Rectangle 12"/>
                  <p:cNvSpPr/>
                  <p:nvPr/>
                </p:nvSpPr>
                <p:spPr>
                  <a:xfrm rot="20722789">
                    <a:off x="2833694" y="1499320"/>
                    <a:ext cx="1734161" cy="355169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b="1"/>
                  </a:p>
                </p:txBody>
              </p:sp>
              <p:sp>
                <p:nvSpPr>
                  <p:cNvPr id="14" name="Rectangle 13"/>
                  <p:cNvSpPr/>
                  <p:nvPr/>
                </p:nvSpPr>
                <p:spPr>
                  <a:xfrm>
                    <a:off x="2816945" y="1743559"/>
                    <a:ext cx="314912" cy="1485255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b="1"/>
                  </a:p>
                </p:txBody>
              </p:sp>
              <p:sp>
                <p:nvSpPr>
                  <p:cNvPr id="15" name="Rectangle 14"/>
                  <p:cNvSpPr/>
                  <p:nvPr/>
                </p:nvSpPr>
                <p:spPr>
                  <a:xfrm>
                    <a:off x="4258930" y="1583840"/>
                    <a:ext cx="314912" cy="1634211"/>
                  </a:xfrm>
                  <a:prstGeom prst="rect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b="1"/>
                  </a:p>
                </p:txBody>
              </p:sp>
              <p:sp>
                <p:nvSpPr>
                  <p:cNvPr id="16" name="Oval 15"/>
                  <p:cNvSpPr/>
                  <p:nvPr/>
                </p:nvSpPr>
                <p:spPr>
                  <a:xfrm rot="20928491">
                    <a:off x="2403629" y="3015440"/>
                    <a:ext cx="729118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b="1"/>
                  </a:p>
                </p:txBody>
              </p:sp>
              <p:sp>
                <p:nvSpPr>
                  <p:cNvPr id="17" name="Oval 16"/>
                  <p:cNvSpPr/>
                  <p:nvPr/>
                </p:nvSpPr>
                <p:spPr>
                  <a:xfrm rot="20928491">
                    <a:off x="3796061" y="2964307"/>
                    <a:ext cx="787076" cy="505847"/>
                  </a:xfrm>
                  <a:prstGeom prst="ellipse">
                    <a:avLst/>
                  </a:prstGeom>
                  <a:grpFill/>
                  <a:ln/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b="1"/>
                  </a:p>
                </p:txBody>
              </p:sp>
            </p:grpSp>
            <p:sp>
              <p:nvSpPr>
                <p:cNvPr id="18" name="Rectangle 17"/>
                <p:cNvSpPr/>
                <p:nvPr/>
              </p:nvSpPr>
              <p:spPr>
                <a:xfrm>
                  <a:off x="5762022" y="1865873"/>
                  <a:ext cx="807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19" name="Rectangle 18"/>
                <p:cNvSpPr/>
                <p:nvPr/>
              </p:nvSpPr>
              <p:spPr>
                <a:xfrm>
                  <a:off x="5717572" y="1925685"/>
                  <a:ext cx="125236" cy="10631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20" name="Rectangle 19"/>
                <p:cNvSpPr/>
                <p:nvPr/>
              </p:nvSpPr>
              <p:spPr>
                <a:xfrm>
                  <a:off x="5765197" y="185317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21" name="Rectangle 20"/>
                <p:cNvSpPr/>
                <p:nvPr/>
              </p:nvSpPr>
              <p:spPr>
                <a:xfrm>
                  <a:off x="6336827" y="1831391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22" name="Rectangle 21"/>
                <p:cNvSpPr/>
                <p:nvPr/>
              </p:nvSpPr>
              <p:spPr>
                <a:xfrm>
                  <a:off x="6343177" y="1824024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23" name="Rectangle 22"/>
                <p:cNvSpPr/>
                <p:nvPr/>
              </p:nvSpPr>
              <p:spPr>
                <a:xfrm>
                  <a:off x="6302784" y="1903902"/>
                  <a:ext cx="101192" cy="11539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24" name="Rectangle 23"/>
                <p:cNvSpPr/>
                <p:nvPr/>
              </p:nvSpPr>
              <p:spPr>
                <a:xfrm>
                  <a:off x="6343177" y="1840475"/>
                  <a:ext cx="93486" cy="166127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>
                  <a:off x="6336827" y="1336675"/>
                  <a:ext cx="99836" cy="11580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26" name="Rectangle 25"/>
                <p:cNvSpPr/>
                <p:nvPr/>
              </p:nvSpPr>
              <p:spPr>
                <a:xfrm>
                  <a:off x="5758847" y="1425289"/>
                  <a:ext cx="102629" cy="184415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27" name="Rectangle 26"/>
                <p:cNvSpPr/>
                <p:nvPr/>
              </p:nvSpPr>
              <p:spPr>
                <a:xfrm rot="20956244">
                  <a:off x="5817908" y="1403682"/>
                  <a:ext cx="93486" cy="10444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</p:grpSp>
          <p:sp>
            <p:nvSpPr>
              <p:cNvPr id="29" name="Oval Callout 28"/>
              <p:cNvSpPr/>
              <p:nvPr/>
            </p:nvSpPr>
            <p:spPr>
              <a:xfrm>
                <a:off x="1738760" y="2122768"/>
                <a:ext cx="787690" cy="501023"/>
              </a:xfrm>
              <a:prstGeom prst="wedgeEllipseCallout">
                <a:avLst>
                  <a:gd name="adj1" fmla="val -50319"/>
                  <a:gd name="adj2" fmla="val 79784"/>
                </a:avLst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  <p:sp>
            <p:nvSpPr>
              <p:cNvPr id="30" name="Plus 29"/>
              <p:cNvSpPr/>
              <p:nvPr/>
            </p:nvSpPr>
            <p:spPr>
              <a:xfrm>
                <a:off x="1540700" y="2651822"/>
                <a:ext cx="1165934" cy="1168484"/>
              </a:xfrm>
              <a:prstGeom prst="mathPlus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</p:grpSp>
        <p:sp>
          <p:nvSpPr>
            <p:cNvPr id="73" name="Rectangle 72">
              <a:hlinkClick r:id="rId3" action="ppaction://hlinksldjump"/>
            </p:cNvPr>
            <p:cNvSpPr/>
            <p:nvPr/>
          </p:nvSpPr>
          <p:spPr>
            <a:xfrm>
              <a:off x="5157331" y="-7703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74" name="Rectangle 73">
              <a:hlinkClick r:id="rId4" action="ppaction://hlinksldjump"/>
            </p:cNvPr>
            <p:cNvSpPr/>
            <p:nvPr/>
          </p:nvSpPr>
          <p:spPr>
            <a:xfrm>
              <a:off x="5157331" y="940556"/>
              <a:ext cx="1231602" cy="8021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75" name="Rectangle 74">
              <a:hlinkClick r:id="rId2" action="ppaction://hlinksldjump"/>
            </p:cNvPr>
            <p:cNvSpPr/>
            <p:nvPr/>
          </p:nvSpPr>
          <p:spPr>
            <a:xfrm>
              <a:off x="5157331" y="1742672"/>
              <a:ext cx="1231602" cy="694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76" name="Rectangle 75">
              <a:hlinkClick r:id="rId7" action="ppaction://hlinksldjump"/>
            </p:cNvPr>
            <p:cNvSpPr/>
            <p:nvPr/>
          </p:nvSpPr>
          <p:spPr>
            <a:xfrm>
              <a:off x="5157331" y="2437375"/>
              <a:ext cx="1231602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77" name="Rectangle 76">
              <a:hlinkClick r:id="rId8" action="ppaction://hlinksldjump"/>
            </p:cNvPr>
            <p:cNvSpPr/>
            <p:nvPr/>
          </p:nvSpPr>
          <p:spPr>
            <a:xfrm>
              <a:off x="5157331" y="3351647"/>
              <a:ext cx="1231602" cy="11882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78" name="Rectangle 77">
              <a:hlinkClick r:id="rId9" action="ppaction://hlinksldjump"/>
            </p:cNvPr>
            <p:cNvSpPr/>
            <p:nvPr/>
          </p:nvSpPr>
          <p:spPr>
            <a:xfrm>
              <a:off x="5157331" y="453989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2437544" y="-12007"/>
            <a:ext cx="1231602" cy="1017593"/>
            <a:chOff x="5157331" y="-39587"/>
            <a:chExt cx="1231602" cy="1017593"/>
          </a:xfrm>
        </p:grpSpPr>
        <p:grpSp>
          <p:nvGrpSpPr>
            <p:cNvPr id="88" name="Group 87"/>
            <p:cNvGrpSpPr/>
            <p:nvPr/>
          </p:nvGrpSpPr>
          <p:grpSpPr>
            <a:xfrm>
              <a:off x="5448064" y="104116"/>
              <a:ext cx="632821" cy="689298"/>
              <a:chOff x="1605734" y="1331873"/>
              <a:chExt cx="1184181" cy="989521"/>
            </a:xfrm>
          </p:grpSpPr>
          <p:sp>
            <p:nvSpPr>
              <p:cNvPr id="115" name="Rectangle 114"/>
              <p:cNvSpPr/>
              <p:nvPr/>
            </p:nvSpPr>
            <p:spPr>
              <a:xfrm rot="20051715">
                <a:off x="1605734" y="1331873"/>
                <a:ext cx="1093063" cy="166557"/>
              </a:xfrm>
              <a:prstGeom prst="rect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1696852" y="1717624"/>
                <a:ext cx="1093063" cy="603770"/>
              </a:xfrm>
              <a:prstGeom prst="rect">
                <a:avLst/>
              </a:prstGeom>
              <a:noFill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2" name="Rectangle 81">
              <a:hlinkClick r:id="rId3" action="ppaction://hlinksldjump"/>
            </p:cNvPr>
            <p:cNvSpPr/>
            <p:nvPr/>
          </p:nvSpPr>
          <p:spPr>
            <a:xfrm>
              <a:off x="5157331" y="-39587"/>
              <a:ext cx="1231602" cy="10175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3762469" y="131934"/>
            <a:ext cx="670808" cy="707815"/>
            <a:chOff x="3258371" y="1124241"/>
            <a:chExt cx="1165935" cy="1197153"/>
          </a:xfrm>
          <a:noFill/>
        </p:grpSpPr>
        <p:sp>
          <p:nvSpPr>
            <p:cNvPr id="112" name="Rectangle 111"/>
            <p:cNvSpPr/>
            <p:nvPr/>
          </p:nvSpPr>
          <p:spPr>
            <a:xfrm>
              <a:off x="3258371" y="1124241"/>
              <a:ext cx="1165935" cy="1197153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3258371" y="1124241"/>
              <a:ext cx="1165935" cy="353956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3341652" y="1582295"/>
              <a:ext cx="999373" cy="635000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2" name="Oval Callout 91"/>
          <p:cNvSpPr/>
          <p:nvPr/>
        </p:nvSpPr>
        <p:spPr>
          <a:xfrm>
            <a:off x="4753804" y="159227"/>
            <a:ext cx="825614" cy="592431"/>
          </a:xfrm>
          <a:prstGeom prst="wedgeEllipseCallout">
            <a:avLst>
              <a:gd name="adj1" fmla="val -50319"/>
              <a:gd name="adj2" fmla="val 79784"/>
            </a:avLst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1" name="Group 120"/>
          <p:cNvGrpSpPr/>
          <p:nvPr/>
        </p:nvGrpSpPr>
        <p:grpSpPr>
          <a:xfrm>
            <a:off x="2661302" y="1091790"/>
            <a:ext cx="1001741" cy="1039830"/>
            <a:chOff x="5266970" y="2357342"/>
            <a:chExt cx="1001741" cy="1039830"/>
          </a:xfrm>
        </p:grpSpPr>
        <p:sp>
          <p:nvSpPr>
            <p:cNvPr id="93" name="Plus 92"/>
            <p:cNvSpPr/>
            <p:nvPr/>
          </p:nvSpPr>
          <p:spPr>
            <a:xfrm>
              <a:off x="5266970" y="2357342"/>
              <a:ext cx="1001741" cy="1039830"/>
            </a:xfrm>
            <a:prstGeom prst="mathPlus">
              <a:avLst/>
            </a:prstGeom>
            <a:no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hlinkClick r:id="rId7" action="ppaction://hlinksldjump"/>
            </p:cNvPr>
            <p:cNvSpPr/>
            <p:nvPr/>
          </p:nvSpPr>
          <p:spPr>
            <a:xfrm>
              <a:off x="5337816" y="2425279"/>
              <a:ext cx="930895" cy="9142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4049398" y="912144"/>
            <a:ext cx="232547" cy="1188250"/>
            <a:chOff x="5048914" y="988280"/>
            <a:chExt cx="270663" cy="1333114"/>
          </a:xfrm>
        </p:grpSpPr>
        <p:sp>
          <p:nvSpPr>
            <p:cNvPr id="110" name="Rectangle 109"/>
            <p:cNvSpPr/>
            <p:nvPr/>
          </p:nvSpPr>
          <p:spPr>
            <a:xfrm>
              <a:off x="5048914" y="1394918"/>
              <a:ext cx="270663" cy="926476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/>
            <p:cNvSpPr/>
            <p:nvPr/>
          </p:nvSpPr>
          <p:spPr>
            <a:xfrm>
              <a:off x="5048914" y="988280"/>
              <a:ext cx="270663" cy="271921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0" name="TextBox 129"/>
          <p:cNvSpPr txBox="1"/>
          <p:nvPr/>
        </p:nvSpPr>
        <p:spPr>
          <a:xfrm>
            <a:off x="4534479" y="738672"/>
            <a:ext cx="1007006" cy="15696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9600" b="1" dirty="0" smtClean="0">
                <a:ln w="28575" cmpd="sng">
                  <a:solidFill>
                    <a:schemeClr val="accent6"/>
                  </a:solidFill>
                  <a:prstDash val="solid"/>
                  <a:miter lim="800000"/>
                </a:ln>
                <a:noFill/>
              </a:rPr>
              <a:t>♫</a:t>
            </a:r>
            <a:endParaRPr lang="en-US" sz="9600" b="1" dirty="0">
              <a:ln w="28575" cmpd="sng">
                <a:solidFill>
                  <a:schemeClr val="accent6"/>
                </a:solidFill>
                <a:prstDash val="solid"/>
                <a:miter lim="800000"/>
              </a:ln>
              <a:noFill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2213362" y="4249711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TASK BAR</a:t>
            </a:r>
          </a:p>
          <a:p>
            <a:r>
              <a:rPr lang="en-US" dirty="0" smtClean="0"/>
              <a:t>new</a:t>
            </a:r>
            <a:endParaRPr lang="en-US" dirty="0"/>
          </a:p>
        </p:txBody>
      </p:sp>
      <p:sp>
        <p:nvSpPr>
          <p:cNvPr id="138" name="TextBox 137"/>
          <p:cNvSpPr txBox="1"/>
          <p:nvPr/>
        </p:nvSpPr>
        <p:spPr>
          <a:xfrm>
            <a:off x="3590246" y="2172350"/>
            <a:ext cx="7745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ICONS</a:t>
            </a:r>
            <a:br>
              <a:rPr lang="en-US" dirty="0" smtClean="0"/>
            </a:br>
            <a:r>
              <a:rPr lang="en-US" dirty="0" smtClean="0"/>
              <a:t>new</a:t>
            </a:r>
            <a:endParaRPr lang="en-US" dirty="0"/>
          </a:p>
        </p:txBody>
      </p:sp>
      <p:sp>
        <p:nvSpPr>
          <p:cNvPr id="139" name="TextBox 138"/>
          <p:cNvSpPr txBox="1"/>
          <p:nvPr/>
        </p:nvSpPr>
        <p:spPr>
          <a:xfrm>
            <a:off x="7168430" y="2184003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TASK BAR</a:t>
            </a:r>
          </a:p>
          <a:p>
            <a:r>
              <a:rPr lang="en-US" dirty="0" smtClean="0"/>
              <a:t>old</a:t>
            </a:r>
            <a:endParaRPr lang="en-US" dirty="0"/>
          </a:p>
        </p:txBody>
      </p:sp>
      <p:grpSp>
        <p:nvGrpSpPr>
          <p:cNvPr id="108" name="Group 107"/>
          <p:cNvGrpSpPr/>
          <p:nvPr/>
        </p:nvGrpSpPr>
        <p:grpSpPr>
          <a:xfrm>
            <a:off x="5819264" y="3868451"/>
            <a:ext cx="707889" cy="1145081"/>
            <a:chOff x="7193402" y="2748197"/>
            <a:chExt cx="707889" cy="1145081"/>
          </a:xfrm>
        </p:grpSpPr>
        <p:sp>
          <p:nvSpPr>
            <p:cNvPr id="109" name="Block Arc 108"/>
            <p:cNvSpPr/>
            <p:nvPr/>
          </p:nvSpPr>
          <p:spPr>
            <a:xfrm>
              <a:off x="7193402" y="2748197"/>
              <a:ext cx="707889" cy="676639"/>
            </a:xfrm>
            <a:prstGeom prst="blockArc">
              <a:avLst>
                <a:gd name="adj1" fmla="val 9326005"/>
                <a:gd name="adj2" fmla="val 0"/>
                <a:gd name="adj3" fmla="val 25000"/>
              </a:avLst>
            </a:prstGeom>
            <a:solidFill>
              <a:srgbClr val="FFFFFF">
                <a:alpha val="77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8" name="Rectangle 117">
              <a:hlinkClick r:id="rId10" action="ppaction://hlinksldjump"/>
              <a:hlinkHover r:id="rId11" action="ppaction://hlinksldjump"/>
            </p:cNvPr>
            <p:cNvSpPr/>
            <p:nvPr/>
          </p:nvSpPr>
          <p:spPr>
            <a:xfrm>
              <a:off x="7193402" y="3164590"/>
              <a:ext cx="707889" cy="728688"/>
            </a:xfrm>
            <a:prstGeom prst="rect">
              <a:avLst/>
            </a:prstGeom>
            <a:solidFill>
              <a:srgbClr val="FFFFFF">
                <a:alpha val="77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/>
            <p:cNvSpPr/>
            <p:nvPr/>
          </p:nvSpPr>
          <p:spPr>
            <a:xfrm>
              <a:off x="7443244" y="3424835"/>
              <a:ext cx="229023" cy="226717"/>
            </a:xfrm>
            <a:prstGeom prst="ellipse">
              <a:avLst/>
            </a:prstGeom>
            <a:solidFill>
              <a:schemeClr val="tx1">
                <a:alpha val="74000"/>
              </a:schemeClr>
            </a:solidFill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0" y="46475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ARCHIVES</a:t>
            </a:r>
            <a:endParaRPr lang="en-US" dirty="0"/>
          </a:p>
        </p:txBody>
      </p:sp>
      <p:grpSp>
        <p:nvGrpSpPr>
          <p:cNvPr id="95" name="Group 94"/>
          <p:cNvGrpSpPr/>
          <p:nvPr/>
        </p:nvGrpSpPr>
        <p:grpSpPr>
          <a:xfrm>
            <a:off x="4835260" y="3891378"/>
            <a:ext cx="748711" cy="1121256"/>
            <a:chOff x="4835260" y="3891378"/>
            <a:chExt cx="748711" cy="1121256"/>
          </a:xfrm>
        </p:grpSpPr>
        <p:sp>
          <p:nvSpPr>
            <p:cNvPr id="87" name="Block Arc 86"/>
            <p:cNvSpPr/>
            <p:nvPr/>
          </p:nvSpPr>
          <p:spPr>
            <a:xfrm rot="20424569">
              <a:off x="4835260" y="3891378"/>
              <a:ext cx="748711" cy="758449"/>
            </a:xfrm>
            <a:prstGeom prst="blockArc">
              <a:avLst>
                <a:gd name="adj1" fmla="val 11804665"/>
                <a:gd name="adj2" fmla="val 0"/>
                <a:gd name="adj3" fmla="val 25000"/>
              </a:avLst>
            </a:prstGeom>
            <a:solidFill>
              <a:schemeClr val="bg1">
                <a:lumMod val="95000"/>
                <a:alpha val="88000"/>
              </a:schemeClr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4836526" y="4280669"/>
              <a:ext cx="704959" cy="731965"/>
            </a:xfrm>
            <a:prstGeom prst="rect">
              <a:avLst/>
            </a:prstGeom>
            <a:solidFill>
              <a:schemeClr val="bg1">
                <a:lumMod val="95000"/>
                <a:alpha val="88000"/>
              </a:schemeClr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>
              <a:off x="5080144" y="4474099"/>
              <a:ext cx="229023" cy="22877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rgbClr val="4F81BD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5" name="Group 134"/>
          <p:cNvGrpSpPr/>
          <p:nvPr/>
        </p:nvGrpSpPr>
        <p:grpSpPr>
          <a:xfrm>
            <a:off x="65687" y="346623"/>
            <a:ext cx="632821" cy="689298"/>
            <a:chOff x="1605734" y="1331873"/>
            <a:chExt cx="1184181" cy="989521"/>
          </a:xfrm>
        </p:grpSpPr>
        <p:sp>
          <p:nvSpPr>
            <p:cNvPr id="165" name="Rectangle 164"/>
            <p:cNvSpPr/>
            <p:nvPr/>
          </p:nvSpPr>
          <p:spPr>
            <a:xfrm rot="20051715">
              <a:off x="1605734" y="1331873"/>
              <a:ext cx="1093063" cy="166557"/>
            </a:xfrm>
            <a:prstGeom prst="rect">
              <a:avLst/>
            </a:prstGeom>
            <a:no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1696852" y="1717624"/>
              <a:ext cx="1093063" cy="603770"/>
            </a:xfrm>
            <a:prstGeom prst="rect">
              <a:avLst/>
            </a:prstGeom>
            <a:no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60715" y="1220513"/>
            <a:ext cx="670808" cy="707815"/>
            <a:chOff x="3258371" y="1124241"/>
            <a:chExt cx="1165935" cy="1197153"/>
          </a:xfrm>
          <a:noFill/>
        </p:grpSpPr>
        <p:sp>
          <p:nvSpPr>
            <p:cNvPr id="162" name="Rectangle 161"/>
            <p:cNvSpPr/>
            <p:nvPr/>
          </p:nvSpPr>
          <p:spPr>
            <a:xfrm>
              <a:off x="3258371" y="1124241"/>
              <a:ext cx="1165935" cy="1197153"/>
            </a:xfrm>
            <a:prstGeom prst="rect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3258371" y="1124241"/>
              <a:ext cx="1165935" cy="353956"/>
            </a:xfrm>
            <a:prstGeom prst="rect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3341652" y="1582295"/>
              <a:ext cx="999373" cy="635000"/>
            </a:xfrm>
            <a:prstGeom prst="rect">
              <a:avLst/>
            </a:prstGeom>
            <a:grp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  <p:grpSp>
        <p:nvGrpSpPr>
          <p:cNvPr id="140" name="Group 139"/>
          <p:cNvGrpSpPr/>
          <p:nvPr/>
        </p:nvGrpSpPr>
        <p:grpSpPr>
          <a:xfrm>
            <a:off x="269190" y="3594154"/>
            <a:ext cx="232547" cy="1188250"/>
            <a:chOff x="5048914" y="988280"/>
            <a:chExt cx="270663" cy="1333114"/>
          </a:xfrm>
        </p:grpSpPr>
        <p:sp>
          <p:nvSpPr>
            <p:cNvPr id="160" name="Rectangle 159"/>
            <p:cNvSpPr/>
            <p:nvPr/>
          </p:nvSpPr>
          <p:spPr>
            <a:xfrm>
              <a:off x="5048914" y="1394918"/>
              <a:ext cx="270663" cy="926476"/>
            </a:xfrm>
            <a:prstGeom prst="rect">
              <a:avLst/>
            </a:prstGeom>
            <a:no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61" name="Oval 160"/>
            <p:cNvSpPr/>
            <p:nvPr/>
          </p:nvSpPr>
          <p:spPr>
            <a:xfrm>
              <a:off x="5048914" y="988280"/>
              <a:ext cx="270663" cy="271921"/>
            </a:xfrm>
            <a:prstGeom prst="ellipse">
              <a:avLst/>
            </a:prstGeom>
            <a:no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-86308" y="4975419"/>
            <a:ext cx="728883" cy="782956"/>
            <a:chOff x="5583967" y="1323796"/>
            <a:chExt cx="869708" cy="787655"/>
          </a:xfrm>
        </p:grpSpPr>
        <p:grpSp>
          <p:nvGrpSpPr>
            <p:cNvPr id="144" name="Group 143"/>
            <p:cNvGrpSpPr/>
            <p:nvPr/>
          </p:nvGrpSpPr>
          <p:grpSpPr>
            <a:xfrm>
              <a:off x="5583967" y="1323796"/>
              <a:ext cx="869708" cy="787655"/>
              <a:chOff x="2403629" y="1499320"/>
              <a:chExt cx="2179508" cy="2021967"/>
            </a:xfrm>
            <a:noFill/>
          </p:grpSpPr>
          <p:sp>
            <p:nvSpPr>
              <p:cNvPr id="155" name="Rectangle 154"/>
              <p:cNvSpPr/>
              <p:nvPr/>
            </p:nvSpPr>
            <p:spPr>
              <a:xfrm rot="20722789">
                <a:off x="2833694" y="1499320"/>
                <a:ext cx="1734161" cy="355169"/>
              </a:xfrm>
              <a:prstGeom prst="rect">
                <a:avLst/>
              </a:prstGeom>
              <a:grpFill/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  <p:sp>
            <p:nvSpPr>
              <p:cNvPr id="156" name="Rectangle 155"/>
              <p:cNvSpPr/>
              <p:nvPr/>
            </p:nvSpPr>
            <p:spPr>
              <a:xfrm>
                <a:off x="2816945" y="1743559"/>
                <a:ext cx="314912" cy="1485255"/>
              </a:xfrm>
              <a:prstGeom prst="rect">
                <a:avLst/>
              </a:prstGeom>
              <a:grpFill/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  <p:sp>
            <p:nvSpPr>
              <p:cNvPr id="157" name="Rectangle 156"/>
              <p:cNvSpPr/>
              <p:nvPr/>
            </p:nvSpPr>
            <p:spPr>
              <a:xfrm>
                <a:off x="4258930" y="1583840"/>
                <a:ext cx="314912" cy="1634211"/>
              </a:xfrm>
              <a:prstGeom prst="rect">
                <a:avLst/>
              </a:prstGeom>
              <a:grpFill/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  <p:sp>
            <p:nvSpPr>
              <p:cNvPr id="158" name="Oval 157"/>
              <p:cNvSpPr/>
              <p:nvPr/>
            </p:nvSpPr>
            <p:spPr>
              <a:xfrm rot="20928491">
                <a:off x="2403629" y="3015440"/>
                <a:ext cx="729118" cy="505847"/>
              </a:xfrm>
              <a:prstGeom prst="ellipse">
                <a:avLst/>
              </a:prstGeom>
              <a:grpFill/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  <p:sp>
            <p:nvSpPr>
              <p:cNvPr id="159" name="Oval 158"/>
              <p:cNvSpPr/>
              <p:nvPr/>
            </p:nvSpPr>
            <p:spPr>
              <a:xfrm rot="20928491">
                <a:off x="3796061" y="2964307"/>
                <a:ext cx="787076" cy="505847"/>
              </a:xfrm>
              <a:prstGeom prst="ellipse">
                <a:avLst/>
              </a:prstGeom>
              <a:grpFill/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</p:grpSp>
        <p:sp>
          <p:nvSpPr>
            <p:cNvPr id="145" name="Rectangle 144"/>
            <p:cNvSpPr/>
            <p:nvPr/>
          </p:nvSpPr>
          <p:spPr>
            <a:xfrm>
              <a:off x="5762022" y="1865873"/>
              <a:ext cx="80786" cy="16612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5717572" y="1925685"/>
              <a:ext cx="125236" cy="1063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5765197" y="1853174"/>
              <a:ext cx="93486" cy="16612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6336827" y="1831391"/>
              <a:ext cx="93486" cy="16612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6343177" y="1824024"/>
              <a:ext cx="93486" cy="16612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6302784" y="1903902"/>
              <a:ext cx="101192" cy="1153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6343177" y="1840475"/>
              <a:ext cx="93486" cy="16612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6336827" y="1336675"/>
              <a:ext cx="99836" cy="11580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5758847" y="1425289"/>
              <a:ext cx="102629" cy="1844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54" name="Rectangle 153"/>
            <p:cNvSpPr/>
            <p:nvPr/>
          </p:nvSpPr>
          <p:spPr>
            <a:xfrm rot="20956244">
              <a:off x="5817908" y="1403682"/>
              <a:ext cx="93486" cy="10444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  <p:sp>
        <p:nvSpPr>
          <p:cNvPr id="142" name="Oval Callout 141"/>
          <p:cNvSpPr/>
          <p:nvPr/>
        </p:nvSpPr>
        <p:spPr>
          <a:xfrm>
            <a:off x="54761" y="2036597"/>
            <a:ext cx="676763" cy="473145"/>
          </a:xfrm>
          <a:prstGeom prst="wedgeEllipseCallout">
            <a:avLst>
              <a:gd name="adj1" fmla="val -50319"/>
              <a:gd name="adj2" fmla="val 79784"/>
            </a:avLst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43" name="Plus 142"/>
          <p:cNvSpPr/>
          <p:nvPr/>
        </p:nvSpPr>
        <p:spPr>
          <a:xfrm>
            <a:off x="-115407" y="2536214"/>
            <a:ext cx="1001741" cy="1103467"/>
          </a:xfrm>
          <a:prstGeom prst="mathPlus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grpSp>
        <p:nvGrpSpPr>
          <p:cNvPr id="170" name="Group 169"/>
          <p:cNvGrpSpPr/>
          <p:nvPr/>
        </p:nvGrpSpPr>
        <p:grpSpPr>
          <a:xfrm>
            <a:off x="4513658" y="2308332"/>
            <a:ext cx="1322086" cy="1350386"/>
            <a:chOff x="4892761" y="1899309"/>
            <a:chExt cx="1748903" cy="1785773"/>
          </a:xfrm>
        </p:grpSpPr>
        <p:sp>
          <p:nvSpPr>
            <p:cNvPr id="171" name="Oval 170"/>
            <p:cNvSpPr/>
            <p:nvPr/>
          </p:nvSpPr>
          <p:spPr>
            <a:xfrm>
              <a:off x="4892761" y="1936230"/>
              <a:ext cx="1748903" cy="174885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5122770" y="1899309"/>
              <a:ext cx="1300127" cy="17501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 smtClean="0">
                  <a:blipFill rotWithShape="0">
                    <a:blip r:embed="rId12">
                      <a:alphaModFix amt="94000"/>
                    </a:blip>
                    <a:stretch>
                      <a:fillRect/>
                    </a:stretch>
                  </a:blipFill>
                  <a:latin typeface="Avenir Heavy"/>
                  <a:cs typeface="Avenir Heavy"/>
                </a:rPr>
                <a:t>G</a:t>
              </a:r>
              <a:endParaRPr lang="en-US" sz="8000" dirty="0">
                <a:blipFill rotWithShape="0">
                  <a:blip r:embed="rId12">
                    <a:alphaModFix amt="94000"/>
                  </a:blip>
                  <a:stretch>
                    <a:fillRect/>
                  </a:stretch>
                </a:blipFill>
                <a:latin typeface="Avenir Heavy"/>
                <a:cs typeface="Avenir Heavy"/>
              </a:endParaRPr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6069106" y="545320"/>
            <a:ext cx="1322086" cy="1350386"/>
            <a:chOff x="4892761" y="1899309"/>
            <a:chExt cx="1748903" cy="1785773"/>
          </a:xfrm>
        </p:grpSpPr>
        <p:sp>
          <p:nvSpPr>
            <p:cNvPr id="174" name="Oval 173"/>
            <p:cNvSpPr/>
            <p:nvPr/>
          </p:nvSpPr>
          <p:spPr>
            <a:xfrm>
              <a:off x="4892761" y="1936230"/>
              <a:ext cx="1748903" cy="174885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5122770" y="1899309"/>
              <a:ext cx="1300127" cy="17501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 smtClean="0">
                  <a:solidFill>
                    <a:srgbClr val="000000"/>
                  </a:solidFill>
                  <a:latin typeface="Avenir Heavy"/>
                  <a:cs typeface="Avenir Heavy"/>
                </a:rPr>
                <a:t>G</a:t>
              </a:r>
              <a:endParaRPr lang="en-US" sz="8000" dirty="0">
                <a:solidFill>
                  <a:srgbClr val="000000"/>
                </a:solidFill>
                <a:latin typeface="Avenir Heavy"/>
                <a:cs typeface="Avenir Heavy"/>
              </a:endParaRPr>
            </a:p>
          </p:txBody>
        </p:sp>
      </p:grpSp>
      <p:pic>
        <p:nvPicPr>
          <p:cNvPr id="94" name="Picture 93" descr="Untitled.png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156" y="2314360"/>
            <a:ext cx="1328928" cy="1463040"/>
          </a:xfrm>
          <a:prstGeom prst="rect">
            <a:avLst/>
          </a:prstGeom>
        </p:spPr>
      </p:pic>
      <p:pic>
        <p:nvPicPr>
          <p:cNvPr id="83" name="Picture 82" descr="dd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08" y="5737532"/>
            <a:ext cx="4006418" cy="44107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3180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495070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625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1---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3" name="Rectangle 12">
              <a:hlinkClick r:id="rId5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hlinkClick r:id="rId5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5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5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5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5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5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5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5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78640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495070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667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11--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4" name="Rectangle 13">
              <a:hlinkClick r:id="rId5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5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5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5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5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5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5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5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hlinkClick r:id="rId5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390767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495070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709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111-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3" name="Rectangle 12">
              <a:hlinkClick r:id="rId5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hlinkClick r:id="rId5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5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5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5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5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5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5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5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796290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11891</TotalTime>
  <Words>1398</Words>
  <Application>Microsoft Macintosh PowerPoint</Application>
  <PresentationFormat>On-screen Show (16:10)</PresentationFormat>
  <Paragraphs>391</Paragraphs>
  <Slides>62</Slides>
  <Notes>0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Gio Lupo</dc:creator>
  <cp:keywords/>
  <cp:lastModifiedBy>Gio Lupo</cp:lastModifiedBy>
  <cp:revision>85</cp:revision>
  <dcterms:created xsi:type="dcterms:W3CDTF">2014-04-29T15:39:15Z</dcterms:created>
  <dcterms:modified xsi:type="dcterms:W3CDTF">2014-05-21T21:44:18Z</dcterms:modified>
</cp:coreProperties>
</file>